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54"/>
  </p:notesMasterIdLst>
  <p:handoutMasterIdLst>
    <p:handoutMasterId r:id="rId55"/>
  </p:handoutMasterIdLst>
  <p:sldIdLst>
    <p:sldId id="2147471150" r:id="rId2"/>
    <p:sldId id="2147471152" r:id="rId3"/>
    <p:sldId id="2147472091" r:id="rId4"/>
    <p:sldId id="2147471159" r:id="rId5"/>
    <p:sldId id="2147471151" r:id="rId6"/>
    <p:sldId id="2147471112" r:id="rId7"/>
    <p:sldId id="2147471114" r:id="rId8"/>
    <p:sldId id="2147471160" r:id="rId9"/>
    <p:sldId id="2147471155" r:id="rId10"/>
    <p:sldId id="2147471167" r:id="rId11"/>
    <p:sldId id="2147471166" r:id="rId12"/>
    <p:sldId id="2147471171" r:id="rId13"/>
    <p:sldId id="2147471165" r:id="rId14"/>
    <p:sldId id="2147471161" r:id="rId15"/>
    <p:sldId id="2147471154" r:id="rId16"/>
    <p:sldId id="2147471123" r:id="rId17"/>
    <p:sldId id="2147472086" r:id="rId18"/>
    <p:sldId id="2147471125" r:id="rId19"/>
    <p:sldId id="2147471127" r:id="rId20"/>
    <p:sldId id="2147472097" r:id="rId21"/>
    <p:sldId id="2147471169" r:id="rId22"/>
    <p:sldId id="2147471168" r:id="rId23"/>
    <p:sldId id="2147472096" r:id="rId24"/>
    <p:sldId id="2147471162" r:id="rId25"/>
    <p:sldId id="2147471156" r:id="rId26"/>
    <p:sldId id="2147472084" r:id="rId27"/>
    <p:sldId id="2147472089" r:id="rId28"/>
    <p:sldId id="2147472076" r:id="rId29"/>
    <p:sldId id="2147472054" r:id="rId30"/>
    <p:sldId id="2147472079" r:id="rId31"/>
    <p:sldId id="2147472081" r:id="rId32"/>
    <p:sldId id="2147472056" r:id="rId33"/>
    <p:sldId id="2147472071" r:id="rId34"/>
    <p:sldId id="2147472082" r:id="rId35"/>
    <p:sldId id="2147472066" r:id="rId36"/>
    <p:sldId id="2147472061" r:id="rId37"/>
    <p:sldId id="2147472085" r:id="rId38"/>
    <p:sldId id="2147471148" r:id="rId39"/>
    <p:sldId id="2147472088" r:id="rId40"/>
    <p:sldId id="2147472053" r:id="rId41"/>
    <p:sldId id="2147472090" r:id="rId42"/>
    <p:sldId id="2147471153" r:id="rId43"/>
    <p:sldId id="2147472087" r:id="rId44"/>
    <p:sldId id="2147471163" r:id="rId45"/>
    <p:sldId id="2147472093" r:id="rId46"/>
    <p:sldId id="2147472094" r:id="rId47"/>
    <p:sldId id="2147471157" r:id="rId48"/>
    <p:sldId id="2147472095" r:id="rId49"/>
    <p:sldId id="2147471164" r:id="rId50"/>
    <p:sldId id="2147471158" r:id="rId51"/>
    <p:sldId id="2147472092" r:id="rId52"/>
    <p:sldId id="325" r:id="rId53"/>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931F23-9FBE-9188-B9FC-807BC97F9288}" name="Vana Webster" initials="VW" userId="Vana Webster" providerId="None"/>
  <p188:author id="{C69DBF57-CE2C-F556-07CD-DF61B9030389}" name="Anaid Flesken" initials="AF" userId="S::Anaid.Flesken@det.nsw.edu.au::cdf8f5ce-d80f-43e9-b405-753fdf3fba94" providerId="AD"/>
  <p188:author id="{D7851558-DE7C-58E3-2F82-405924EF687B}" name="Mary Stephan" initials="MS" userId="S::Mary.Stephan1@det.nsw.edu.au::c3c5b2d7-327b-46bf-9a0e-9ffd1d50b1b4" providerId="AD"/>
  <p188:author id="{27E42683-FA8E-B40D-75E5-6DF211F448BB}" name="Mary Stephan" initials="MS" userId="S::mary.stephan1@det.nsw.edu.au::c3c5b2d7-327b-46bf-9a0e-9ffd1d50b1b4" providerId="AD"/>
  <p188:author id="{2FFB93BB-BD6C-861A-AD0E-0F0FE53A9B42}" name="Jennifer Buckingham" initials="JB" userId="S::Jennifer.Buckingham2@det.nsw.edu.au::94b5320f-f638-4e8c-b36f-b656b4eac937" providerId="AD"/>
  <p188:author id="{9EE329E7-7F59-87FA-0688-1B9EB1748935}" name="Vicki Russell" initials="VR" userId="S::Vicki.Russell3@det.nsw.edu.au::aa5d77d4-e85d-4f9f-bb65-207032d04f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FD"/>
    <a:srgbClr val="D7153A"/>
    <a:srgbClr val="EBEBEB"/>
    <a:srgbClr val="F6ACB6"/>
    <a:srgbClr val="630019"/>
    <a:srgbClr val="F3E2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33" autoAdjust="0"/>
    <p:restoredTop sz="85056" autoAdjust="0"/>
  </p:normalViewPr>
  <p:slideViewPr>
    <p:cSldViewPr snapToGrid="0">
      <p:cViewPr varScale="1">
        <p:scale>
          <a:sx n="68" d="100"/>
          <a:sy n="68" d="100"/>
        </p:scale>
        <p:origin x="449" y="3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1773"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Buckingham" userId="94b5320f-f638-4e8c-b36f-b656b4eac937" providerId="ADAL" clId="{BA5A69F8-5347-472A-9FE3-6BBE44591941}"/>
    <pc:docChg chg="delSld modSld">
      <pc:chgData name="Jennifer Buckingham" userId="94b5320f-f638-4e8c-b36f-b656b4eac937" providerId="ADAL" clId="{BA5A69F8-5347-472A-9FE3-6BBE44591941}" dt="2026-05-03T09:24:08.941" v="2" actId="2696"/>
      <pc:docMkLst>
        <pc:docMk/>
      </pc:docMkLst>
      <pc:sldChg chg="del">
        <pc:chgData name="Jennifer Buckingham" userId="94b5320f-f638-4e8c-b36f-b656b4eac937" providerId="ADAL" clId="{BA5A69F8-5347-472A-9FE3-6BBE44591941}" dt="2026-05-03T09:24:08.941" v="2" actId="2696"/>
        <pc:sldMkLst>
          <pc:docMk/>
          <pc:sldMk cId="1205084716" sldId="2147471113"/>
        </pc:sldMkLst>
      </pc:sldChg>
      <pc:sldChg chg="modSp mod">
        <pc:chgData name="Jennifer Buckingham" userId="94b5320f-f638-4e8c-b36f-b656b4eac937" providerId="ADAL" clId="{BA5A69F8-5347-472A-9FE3-6BBE44591941}" dt="2026-05-02T07:07:07.734" v="1" actId="20577"/>
        <pc:sldMkLst>
          <pc:docMk/>
          <pc:sldMk cId="416484073" sldId="2147471150"/>
        </pc:sldMkLst>
        <pc:spChg chg="mod">
          <ac:chgData name="Jennifer Buckingham" userId="94b5320f-f638-4e8c-b36f-b656b4eac937" providerId="ADAL" clId="{BA5A69F8-5347-472A-9FE3-6BBE44591941}" dt="2026-05-02T07:07:07.734" v="1" actId="20577"/>
          <ac:spMkLst>
            <pc:docMk/>
            <pc:sldMk cId="416484073" sldId="2147471150"/>
            <ac:spMk id="6" creationId="{598B7CD0-52B0-542D-9AEC-D1948565B11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52051-F085-4EBC-977D-9A2FD53B4B3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AU"/>
        </a:p>
      </dgm:t>
    </dgm:pt>
    <dgm:pt modelId="{8111DD9D-A52A-4EB6-939F-FF20BE28FC30}">
      <dgm:prSet phldrT="[Text]" phldr="0" custT="1"/>
      <dgm:spPr/>
      <dgm:t>
        <a:bodyPr/>
        <a:lstStyle/>
        <a:p>
          <a:r>
            <a:rPr lang="en-AU" sz="2000" dirty="0"/>
            <a:t>How children learn to read</a:t>
          </a:r>
        </a:p>
      </dgm:t>
    </dgm:pt>
    <dgm:pt modelId="{216ED4D1-6860-49F8-A3CB-3F9802EA0509}" type="parTrans" cxnId="{769C1094-751C-45DE-92FE-71F72CE1C583}">
      <dgm:prSet/>
      <dgm:spPr/>
      <dgm:t>
        <a:bodyPr/>
        <a:lstStyle/>
        <a:p>
          <a:endParaRPr lang="en-AU" sz="2000"/>
        </a:p>
      </dgm:t>
    </dgm:pt>
    <dgm:pt modelId="{21D59F39-088F-49FA-A1F8-DFBCAE259DFF}" type="sibTrans" cxnId="{769C1094-751C-45DE-92FE-71F72CE1C583}">
      <dgm:prSet/>
      <dgm:spPr/>
      <dgm:t>
        <a:bodyPr/>
        <a:lstStyle/>
        <a:p>
          <a:endParaRPr lang="en-AU" sz="2000"/>
        </a:p>
      </dgm:t>
    </dgm:pt>
    <dgm:pt modelId="{0BA3E429-B2E4-4EE1-B96E-02E0755C7FFD}">
      <dgm:prSet phldrT="[Text]" phldr="0" custT="1"/>
      <dgm:spPr/>
      <dgm:t>
        <a:bodyPr/>
        <a:lstStyle/>
        <a:p>
          <a:r>
            <a:rPr lang="en-AU" sz="2000" dirty="0"/>
            <a:t>The science of reading</a:t>
          </a:r>
        </a:p>
      </dgm:t>
    </dgm:pt>
    <dgm:pt modelId="{339DEF0C-C7E7-4346-955C-B8ED7F17D032}" type="parTrans" cxnId="{A3B41CB3-FD74-40C9-A43B-4CB51E5625FF}">
      <dgm:prSet/>
      <dgm:spPr/>
      <dgm:t>
        <a:bodyPr/>
        <a:lstStyle/>
        <a:p>
          <a:endParaRPr lang="en-AU" sz="2000"/>
        </a:p>
      </dgm:t>
    </dgm:pt>
    <dgm:pt modelId="{38E9A2B9-9FC6-4EE8-922F-DC6FF5476CF8}" type="sibTrans" cxnId="{A3B41CB3-FD74-40C9-A43B-4CB51E5625FF}">
      <dgm:prSet/>
      <dgm:spPr/>
      <dgm:t>
        <a:bodyPr/>
        <a:lstStyle/>
        <a:p>
          <a:endParaRPr lang="en-AU" sz="2000"/>
        </a:p>
      </dgm:t>
    </dgm:pt>
    <dgm:pt modelId="{6C27CEAA-0094-4B5B-9DE3-BCC972CD743C}">
      <dgm:prSet phldrT="[Text]" phldr="0" custT="1"/>
      <dgm:spPr/>
      <dgm:t>
        <a:bodyPr/>
        <a:lstStyle/>
        <a:p>
          <a:r>
            <a:rPr lang="en-AU" sz="2000" dirty="0"/>
            <a:t>The structures of language</a:t>
          </a:r>
        </a:p>
      </dgm:t>
    </dgm:pt>
    <dgm:pt modelId="{544075FA-93B3-4A78-87C2-7FB482D76594}" type="parTrans" cxnId="{F27293C6-17EE-40BE-BBF1-8ADDC0C05A5D}">
      <dgm:prSet/>
      <dgm:spPr/>
      <dgm:t>
        <a:bodyPr/>
        <a:lstStyle/>
        <a:p>
          <a:endParaRPr lang="en-AU" sz="2000"/>
        </a:p>
      </dgm:t>
    </dgm:pt>
    <dgm:pt modelId="{6B0FD2D4-41DF-4039-B640-74194B550CF5}" type="sibTrans" cxnId="{F27293C6-17EE-40BE-BBF1-8ADDC0C05A5D}">
      <dgm:prSet/>
      <dgm:spPr/>
      <dgm:t>
        <a:bodyPr/>
        <a:lstStyle/>
        <a:p>
          <a:endParaRPr lang="en-AU" sz="2000"/>
        </a:p>
      </dgm:t>
    </dgm:pt>
    <dgm:pt modelId="{087C33B0-2CF3-4935-9DDA-92A258E2D3AE}">
      <dgm:prSet phldrT="[Text]" phldr="0" custT="1"/>
      <dgm:spPr/>
      <dgm:t>
        <a:bodyPr/>
        <a:lstStyle/>
        <a:p>
          <a:r>
            <a:rPr lang="en-AU" sz="2000" dirty="0"/>
            <a:t>The most effective way to teach</a:t>
          </a:r>
        </a:p>
      </dgm:t>
    </dgm:pt>
    <dgm:pt modelId="{111AED33-4BC7-4DBA-85A5-AA17689AA345}" type="parTrans" cxnId="{F176047A-572D-4ACD-8315-582F2658798F}">
      <dgm:prSet/>
      <dgm:spPr/>
      <dgm:t>
        <a:bodyPr/>
        <a:lstStyle/>
        <a:p>
          <a:endParaRPr lang="en-AU" sz="2000"/>
        </a:p>
      </dgm:t>
    </dgm:pt>
    <dgm:pt modelId="{6DEB42C5-2706-40B1-98C4-D4E4B44EAB1D}" type="sibTrans" cxnId="{F176047A-572D-4ACD-8315-582F2658798F}">
      <dgm:prSet/>
      <dgm:spPr/>
      <dgm:t>
        <a:bodyPr/>
        <a:lstStyle/>
        <a:p>
          <a:endParaRPr lang="en-AU" sz="2000"/>
        </a:p>
      </dgm:t>
    </dgm:pt>
    <dgm:pt modelId="{AA7158C5-28CA-41F2-A5AA-82F1F46FA993}">
      <dgm:prSet phldrT="[Text]" phldr="0" custT="1"/>
      <dgm:spPr/>
      <dgm:t>
        <a:bodyPr/>
        <a:lstStyle/>
        <a:p>
          <a:r>
            <a:rPr lang="en-AU" sz="2000" dirty="0"/>
            <a:t>The science of learning</a:t>
          </a:r>
        </a:p>
      </dgm:t>
    </dgm:pt>
    <dgm:pt modelId="{CDC00C70-9DD0-4C21-9053-65283D73C0F8}" type="parTrans" cxnId="{7C9FAD1C-A990-415B-9945-033A33E2B9FC}">
      <dgm:prSet/>
      <dgm:spPr/>
      <dgm:t>
        <a:bodyPr/>
        <a:lstStyle/>
        <a:p>
          <a:endParaRPr lang="en-AU" sz="2000"/>
        </a:p>
      </dgm:t>
    </dgm:pt>
    <dgm:pt modelId="{5795BC2B-F3D9-45E3-A3DD-86607EF618B5}" type="sibTrans" cxnId="{7C9FAD1C-A990-415B-9945-033A33E2B9FC}">
      <dgm:prSet/>
      <dgm:spPr/>
      <dgm:t>
        <a:bodyPr/>
        <a:lstStyle/>
        <a:p>
          <a:endParaRPr lang="en-AU" sz="2000"/>
        </a:p>
      </dgm:t>
    </dgm:pt>
    <dgm:pt modelId="{CD80E156-8628-45B2-8732-5825C5F48FA1}">
      <dgm:prSet phldrT="[Text]" phldr="0" custT="1"/>
      <dgm:spPr/>
      <dgm:t>
        <a:bodyPr/>
        <a:lstStyle/>
        <a:p>
          <a:r>
            <a:rPr lang="en-AU" sz="2000" dirty="0"/>
            <a:t>Explicit instruction</a:t>
          </a:r>
        </a:p>
      </dgm:t>
    </dgm:pt>
    <dgm:pt modelId="{ADDF46EA-D0FB-4552-8EA6-195AACD45BD8}" type="parTrans" cxnId="{08BD71A6-F597-4C4A-B737-9BFEC8DC9736}">
      <dgm:prSet/>
      <dgm:spPr/>
      <dgm:t>
        <a:bodyPr/>
        <a:lstStyle/>
        <a:p>
          <a:endParaRPr lang="en-AU" sz="2000"/>
        </a:p>
      </dgm:t>
    </dgm:pt>
    <dgm:pt modelId="{EFF7F460-B6CB-45ED-9ACA-298312ECD7FB}" type="sibTrans" cxnId="{08BD71A6-F597-4C4A-B737-9BFEC8DC9736}">
      <dgm:prSet/>
      <dgm:spPr/>
      <dgm:t>
        <a:bodyPr/>
        <a:lstStyle/>
        <a:p>
          <a:endParaRPr lang="en-AU" sz="2000"/>
        </a:p>
      </dgm:t>
    </dgm:pt>
    <dgm:pt modelId="{BF69DF6E-B591-4128-ACBE-0B52CBA47840}">
      <dgm:prSet phldrT="[Text]" phldr="0" custT="1"/>
      <dgm:spPr/>
      <dgm:t>
        <a:bodyPr/>
        <a:lstStyle/>
        <a:p>
          <a:r>
            <a:rPr lang="en-AU" sz="2000" dirty="0"/>
            <a:t>Evidence-based frameworks</a:t>
          </a:r>
        </a:p>
      </dgm:t>
    </dgm:pt>
    <dgm:pt modelId="{5F885548-C6C9-4AB4-899B-12A77D19D940}" type="parTrans" cxnId="{CE7461F9-1CF9-4E5A-8283-43F599082C7F}">
      <dgm:prSet/>
      <dgm:spPr/>
      <dgm:t>
        <a:bodyPr/>
        <a:lstStyle/>
        <a:p>
          <a:endParaRPr lang="en-AU" sz="2000"/>
        </a:p>
      </dgm:t>
    </dgm:pt>
    <dgm:pt modelId="{CD728EE3-51EB-4DAC-A002-4DADEEE95813}" type="sibTrans" cxnId="{CE7461F9-1CF9-4E5A-8283-43F599082C7F}">
      <dgm:prSet/>
      <dgm:spPr/>
      <dgm:t>
        <a:bodyPr/>
        <a:lstStyle/>
        <a:p>
          <a:endParaRPr lang="en-AU" sz="2000"/>
        </a:p>
      </dgm:t>
    </dgm:pt>
    <dgm:pt modelId="{67D8B693-0ED6-4451-A52B-C3E056908C28}">
      <dgm:prSet phldrT="[Text]" phldr="0" custT="1"/>
      <dgm:spPr/>
      <dgm:t>
        <a:bodyPr/>
        <a:lstStyle/>
        <a:p>
          <a:r>
            <a:rPr lang="en-AU" sz="2000" dirty="0"/>
            <a:t>The importance of knowledge</a:t>
          </a:r>
        </a:p>
      </dgm:t>
    </dgm:pt>
    <dgm:pt modelId="{DA885088-F918-40F4-9518-CEC9E98AB29D}" type="parTrans" cxnId="{CBE5C161-FF96-423B-8D6C-F88E0C53175B}">
      <dgm:prSet/>
      <dgm:spPr/>
      <dgm:t>
        <a:bodyPr/>
        <a:lstStyle/>
        <a:p>
          <a:endParaRPr lang="en-AU" sz="2000"/>
        </a:p>
      </dgm:t>
    </dgm:pt>
    <dgm:pt modelId="{75668D3B-3D8E-4235-A62B-56A64C9CC247}" type="sibTrans" cxnId="{CBE5C161-FF96-423B-8D6C-F88E0C53175B}">
      <dgm:prSet/>
      <dgm:spPr/>
      <dgm:t>
        <a:bodyPr/>
        <a:lstStyle/>
        <a:p>
          <a:endParaRPr lang="en-AU" sz="2000"/>
        </a:p>
      </dgm:t>
    </dgm:pt>
    <dgm:pt modelId="{F665B5B8-7E70-4C5F-ABEB-DCA5F5691B06}">
      <dgm:prSet phldrT="[Text]" phldr="0" custT="1"/>
      <dgm:spPr/>
      <dgm:t>
        <a:bodyPr/>
        <a:lstStyle/>
        <a:p>
          <a:r>
            <a:rPr lang="en-AU" sz="2000" dirty="0"/>
            <a:t>A non-categorical approach</a:t>
          </a:r>
        </a:p>
      </dgm:t>
    </dgm:pt>
    <dgm:pt modelId="{BD779EE1-1E92-4A1C-92EC-A62E5A1B1452}" type="parTrans" cxnId="{1ED8D852-BF24-4E8A-8B9B-D90AFE93FE97}">
      <dgm:prSet/>
      <dgm:spPr/>
      <dgm:t>
        <a:bodyPr/>
        <a:lstStyle/>
        <a:p>
          <a:endParaRPr lang="en-AU" sz="2000"/>
        </a:p>
      </dgm:t>
    </dgm:pt>
    <dgm:pt modelId="{60E7F5B6-8808-42F2-8F76-C58ECB4C0542}" type="sibTrans" cxnId="{1ED8D852-BF24-4E8A-8B9B-D90AFE93FE97}">
      <dgm:prSet/>
      <dgm:spPr/>
      <dgm:t>
        <a:bodyPr/>
        <a:lstStyle/>
        <a:p>
          <a:endParaRPr lang="en-AU" sz="2000"/>
        </a:p>
      </dgm:t>
    </dgm:pt>
    <dgm:pt modelId="{DECF5A7E-E439-4096-89BA-56401F4D9E72}">
      <dgm:prSet phldrT="[Text]" phldr="0" custT="1"/>
      <dgm:spPr/>
      <dgm:t>
        <a:bodyPr/>
        <a:lstStyle/>
        <a:p>
          <a:r>
            <a:rPr lang="en-AU" sz="2000" dirty="0"/>
            <a:t>Assessment and progress monitoring</a:t>
          </a:r>
        </a:p>
      </dgm:t>
    </dgm:pt>
    <dgm:pt modelId="{08A41524-F685-4264-8E6E-E3229EDE1FFD}" type="parTrans" cxnId="{8B1E2072-77B7-4ABD-AEA2-82426CEEE71C}">
      <dgm:prSet/>
      <dgm:spPr/>
      <dgm:t>
        <a:bodyPr/>
        <a:lstStyle/>
        <a:p>
          <a:endParaRPr lang="en-AU" sz="2000"/>
        </a:p>
      </dgm:t>
    </dgm:pt>
    <dgm:pt modelId="{A8F58B7F-09FD-47DE-8E9C-34021420A534}" type="sibTrans" cxnId="{8B1E2072-77B7-4ABD-AEA2-82426CEEE71C}">
      <dgm:prSet/>
      <dgm:spPr/>
      <dgm:t>
        <a:bodyPr/>
        <a:lstStyle/>
        <a:p>
          <a:endParaRPr lang="en-AU" sz="2000"/>
        </a:p>
      </dgm:t>
    </dgm:pt>
    <dgm:pt modelId="{1CAA85F6-B41C-4DD0-B04B-A9B15FA60087}">
      <dgm:prSet phldrT="[Text]" phldr="0" custT="1"/>
      <dgm:spPr/>
      <dgm:t>
        <a:bodyPr/>
        <a:lstStyle/>
        <a:p>
          <a:r>
            <a:rPr lang="en-AU" sz="2000" dirty="0"/>
            <a:t>Planning for teaching and assessment </a:t>
          </a:r>
        </a:p>
      </dgm:t>
    </dgm:pt>
    <dgm:pt modelId="{C9FB4828-A531-4A89-B396-DDA4D8B986A9}" type="parTrans" cxnId="{B09320B4-9754-4B35-A4F4-D3A2A2D29E95}">
      <dgm:prSet/>
      <dgm:spPr/>
      <dgm:t>
        <a:bodyPr/>
        <a:lstStyle/>
        <a:p>
          <a:endParaRPr lang="en-AU" sz="2000"/>
        </a:p>
      </dgm:t>
    </dgm:pt>
    <dgm:pt modelId="{D62E0860-64E4-4BD5-91FB-FC47CA73DC7F}" type="sibTrans" cxnId="{B09320B4-9754-4B35-A4F4-D3A2A2D29E95}">
      <dgm:prSet/>
      <dgm:spPr/>
      <dgm:t>
        <a:bodyPr/>
        <a:lstStyle/>
        <a:p>
          <a:endParaRPr lang="en-AU" sz="2000"/>
        </a:p>
      </dgm:t>
    </dgm:pt>
    <dgm:pt modelId="{18D163A2-2493-453A-B855-01E53D474AB1}" type="pres">
      <dgm:prSet presAssocID="{88652051-F085-4EBC-977D-9A2FD53B4B34}" presName="diagram" presStyleCnt="0">
        <dgm:presLayoutVars>
          <dgm:chPref val="1"/>
          <dgm:dir/>
          <dgm:animOne val="branch"/>
          <dgm:animLvl val="lvl"/>
          <dgm:resizeHandles/>
        </dgm:presLayoutVars>
      </dgm:prSet>
      <dgm:spPr/>
    </dgm:pt>
    <dgm:pt modelId="{7534A128-953E-41A1-9BBC-DD7FB808275F}" type="pres">
      <dgm:prSet presAssocID="{8111DD9D-A52A-4EB6-939F-FF20BE28FC30}" presName="root" presStyleCnt="0"/>
      <dgm:spPr/>
    </dgm:pt>
    <dgm:pt modelId="{B503008B-2129-466B-974F-0BCC25A46AFE}" type="pres">
      <dgm:prSet presAssocID="{8111DD9D-A52A-4EB6-939F-FF20BE28FC30}" presName="rootComposite" presStyleCnt="0"/>
      <dgm:spPr/>
    </dgm:pt>
    <dgm:pt modelId="{909813A9-07E6-4A75-9ED9-F3333F3B7DC2}" type="pres">
      <dgm:prSet presAssocID="{8111DD9D-A52A-4EB6-939F-FF20BE28FC30}" presName="rootText" presStyleLbl="node1" presStyleIdx="0" presStyleCnt="2" custScaleX="361641"/>
      <dgm:spPr/>
    </dgm:pt>
    <dgm:pt modelId="{01921A9D-5CC7-4C58-BF67-B275BD687A82}" type="pres">
      <dgm:prSet presAssocID="{8111DD9D-A52A-4EB6-939F-FF20BE28FC30}" presName="rootConnector" presStyleLbl="node1" presStyleIdx="0" presStyleCnt="2"/>
      <dgm:spPr/>
    </dgm:pt>
    <dgm:pt modelId="{638BCC8B-AAED-43C4-8082-0A5E18F3905D}" type="pres">
      <dgm:prSet presAssocID="{8111DD9D-A52A-4EB6-939F-FF20BE28FC30}" presName="childShape" presStyleCnt="0"/>
      <dgm:spPr/>
    </dgm:pt>
    <dgm:pt modelId="{5DA70DDB-8D6B-4F2F-84AB-A36A53FF4C9D}" type="pres">
      <dgm:prSet presAssocID="{339DEF0C-C7E7-4346-955C-B8ED7F17D032}" presName="Name13" presStyleLbl="parChTrans1D2" presStyleIdx="0" presStyleCnt="9"/>
      <dgm:spPr/>
    </dgm:pt>
    <dgm:pt modelId="{311F823D-FCCF-48E5-8996-C5E003571F30}" type="pres">
      <dgm:prSet presAssocID="{0BA3E429-B2E4-4EE1-B96E-02E0755C7FFD}" presName="childText" presStyleLbl="bgAcc1" presStyleIdx="0" presStyleCnt="9" custScaleX="307129">
        <dgm:presLayoutVars>
          <dgm:bulletEnabled val="1"/>
        </dgm:presLayoutVars>
      </dgm:prSet>
      <dgm:spPr/>
    </dgm:pt>
    <dgm:pt modelId="{27D32571-DB6A-43F2-ABA6-6134AAC60CCD}" type="pres">
      <dgm:prSet presAssocID="{544075FA-93B3-4A78-87C2-7FB482D76594}" presName="Name13" presStyleLbl="parChTrans1D2" presStyleIdx="1" presStyleCnt="9"/>
      <dgm:spPr/>
    </dgm:pt>
    <dgm:pt modelId="{70736E84-BD6F-4F42-BFC4-7EB5BAE1CD6C}" type="pres">
      <dgm:prSet presAssocID="{6C27CEAA-0094-4B5B-9DE3-BCC972CD743C}" presName="childText" presStyleLbl="bgAcc1" presStyleIdx="1" presStyleCnt="9" custScaleX="302384">
        <dgm:presLayoutVars>
          <dgm:bulletEnabled val="1"/>
        </dgm:presLayoutVars>
      </dgm:prSet>
      <dgm:spPr/>
    </dgm:pt>
    <dgm:pt modelId="{E81FC05D-7B1F-49CD-ADCD-10E239AFE151}" type="pres">
      <dgm:prSet presAssocID="{5F885548-C6C9-4AB4-899B-12A77D19D940}" presName="Name13" presStyleLbl="parChTrans1D2" presStyleIdx="2" presStyleCnt="9"/>
      <dgm:spPr/>
    </dgm:pt>
    <dgm:pt modelId="{CE0D588C-4A0D-48DE-997D-6ED288B60A74}" type="pres">
      <dgm:prSet presAssocID="{BF69DF6E-B591-4128-ACBE-0B52CBA47840}" presName="childText" presStyleLbl="bgAcc1" presStyleIdx="2" presStyleCnt="9" custScaleX="309051" custScaleY="99863">
        <dgm:presLayoutVars>
          <dgm:bulletEnabled val="1"/>
        </dgm:presLayoutVars>
      </dgm:prSet>
      <dgm:spPr/>
    </dgm:pt>
    <dgm:pt modelId="{41513A5A-9B23-47B3-BACA-9345A205DFD2}" type="pres">
      <dgm:prSet presAssocID="{DA885088-F918-40F4-9518-CEC9E98AB29D}" presName="Name13" presStyleLbl="parChTrans1D2" presStyleIdx="3" presStyleCnt="9"/>
      <dgm:spPr/>
    </dgm:pt>
    <dgm:pt modelId="{3C536339-6E45-42B2-9AA8-22EF3301B020}" type="pres">
      <dgm:prSet presAssocID="{67D8B693-0ED6-4451-A52B-C3E056908C28}" presName="childText" presStyleLbl="bgAcc1" presStyleIdx="3" presStyleCnt="9" custScaleX="308168">
        <dgm:presLayoutVars>
          <dgm:bulletEnabled val="1"/>
        </dgm:presLayoutVars>
      </dgm:prSet>
      <dgm:spPr/>
    </dgm:pt>
    <dgm:pt modelId="{B45AEAB2-498C-4ABD-BD99-4EE6518F1A0B}" type="pres">
      <dgm:prSet presAssocID="{087C33B0-2CF3-4935-9DDA-92A258E2D3AE}" presName="root" presStyleCnt="0"/>
      <dgm:spPr/>
    </dgm:pt>
    <dgm:pt modelId="{8167338F-13D7-4582-9D7B-4F364E8EFD32}" type="pres">
      <dgm:prSet presAssocID="{087C33B0-2CF3-4935-9DDA-92A258E2D3AE}" presName="rootComposite" presStyleCnt="0"/>
      <dgm:spPr/>
    </dgm:pt>
    <dgm:pt modelId="{755A82F9-FE57-4116-B067-1210FA179005}" type="pres">
      <dgm:prSet presAssocID="{087C33B0-2CF3-4935-9DDA-92A258E2D3AE}" presName="rootText" presStyleLbl="node1" presStyleIdx="1" presStyleCnt="2" custScaleX="399126"/>
      <dgm:spPr/>
    </dgm:pt>
    <dgm:pt modelId="{BBA4D66F-9D61-449D-B9EE-69B4A96E4BCE}" type="pres">
      <dgm:prSet presAssocID="{087C33B0-2CF3-4935-9DDA-92A258E2D3AE}" presName="rootConnector" presStyleLbl="node1" presStyleIdx="1" presStyleCnt="2"/>
      <dgm:spPr/>
    </dgm:pt>
    <dgm:pt modelId="{A8BC4343-ADA8-4228-92FE-919D7969FF3E}" type="pres">
      <dgm:prSet presAssocID="{087C33B0-2CF3-4935-9DDA-92A258E2D3AE}" presName="childShape" presStyleCnt="0"/>
      <dgm:spPr/>
    </dgm:pt>
    <dgm:pt modelId="{FF4CA289-F55C-4F57-9666-475A01956DE1}" type="pres">
      <dgm:prSet presAssocID="{CDC00C70-9DD0-4C21-9053-65283D73C0F8}" presName="Name13" presStyleLbl="parChTrans1D2" presStyleIdx="4" presStyleCnt="9"/>
      <dgm:spPr/>
    </dgm:pt>
    <dgm:pt modelId="{05D34384-F7BC-419A-8D6F-FA13A8A3EDCB}" type="pres">
      <dgm:prSet presAssocID="{AA7158C5-28CA-41F2-A5AA-82F1F46FA993}" presName="childText" presStyleLbl="bgAcc1" presStyleIdx="4" presStyleCnt="9" custScaleX="343376">
        <dgm:presLayoutVars>
          <dgm:bulletEnabled val="1"/>
        </dgm:presLayoutVars>
      </dgm:prSet>
      <dgm:spPr/>
    </dgm:pt>
    <dgm:pt modelId="{FC800846-1E36-4763-82BE-853E14CB5E9C}" type="pres">
      <dgm:prSet presAssocID="{ADDF46EA-D0FB-4552-8EA6-195AACD45BD8}" presName="Name13" presStyleLbl="parChTrans1D2" presStyleIdx="5" presStyleCnt="9"/>
      <dgm:spPr/>
    </dgm:pt>
    <dgm:pt modelId="{4520618C-40D5-435A-BD0B-4821DEC16D34}" type="pres">
      <dgm:prSet presAssocID="{CD80E156-8628-45B2-8732-5825C5F48FA1}" presName="childText" presStyleLbl="bgAcc1" presStyleIdx="5" presStyleCnt="9" custScaleX="346923">
        <dgm:presLayoutVars>
          <dgm:bulletEnabled val="1"/>
        </dgm:presLayoutVars>
      </dgm:prSet>
      <dgm:spPr/>
    </dgm:pt>
    <dgm:pt modelId="{3FF1AED8-6772-40E2-B5E4-3B23EED7DE22}" type="pres">
      <dgm:prSet presAssocID="{BD779EE1-1E92-4A1C-92EC-A62E5A1B1452}" presName="Name13" presStyleLbl="parChTrans1D2" presStyleIdx="6" presStyleCnt="9"/>
      <dgm:spPr/>
    </dgm:pt>
    <dgm:pt modelId="{F64518E9-FD65-44AD-BEA2-70EAE99123C7}" type="pres">
      <dgm:prSet presAssocID="{F665B5B8-7E70-4C5F-ABEB-DCA5F5691B06}" presName="childText" presStyleLbl="bgAcc1" presStyleIdx="6" presStyleCnt="9" custScaleX="344663">
        <dgm:presLayoutVars>
          <dgm:bulletEnabled val="1"/>
        </dgm:presLayoutVars>
      </dgm:prSet>
      <dgm:spPr/>
    </dgm:pt>
    <dgm:pt modelId="{AF85B4FC-A735-4090-BE5C-2D62DDE87800}" type="pres">
      <dgm:prSet presAssocID="{08A41524-F685-4264-8E6E-E3229EDE1FFD}" presName="Name13" presStyleLbl="parChTrans1D2" presStyleIdx="7" presStyleCnt="9"/>
      <dgm:spPr/>
    </dgm:pt>
    <dgm:pt modelId="{0991BBCE-F16C-4F26-9934-0F612B110D58}" type="pres">
      <dgm:prSet presAssocID="{DECF5A7E-E439-4096-89BA-56401F4D9E72}" presName="childText" presStyleLbl="bgAcc1" presStyleIdx="7" presStyleCnt="9" custScaleX="351236">
        <dgm:presLayoutVars>
          <dgm:bulletEnabled val="1"/>
        </dgm:presLayoutVars>
      </dgm:prSet>
      <dgm:spPr/>
    </dgm:pt>
    <dgm:pt modelId="{5B189D1C-7F1B-4A3D-88B0-881BC115A0E9}" type="pres">
      <dgm:prSet presAssocID="{C9FB4828-A531-4A89-B396-DDA4D8B986A9}" presName="Name13" presStyleLbl="parChTrans1D2" presStyleIdx="8" presStyleCnt="9"/>
      <dgm:spPr/>
    </dgm:pt>
    <dgm:pt modelId="{CD638BAC-7DE7-4303-917C-B2B311C609E1}" type="pres">
      <dgm:prSet presAssocID="{1CAA85F6-B41C-4DD0-B04B-A9B15FA60087}" presName="childText" presStyleLbl="bgAcc1" presStyleIdx="8" presStyleCnt="9" custScaleX="350121">
        <dgm:presLayoutVars>
          <dgm:bulletEnabled val="1"/>
        </dgm:presLayoutVars>
      </dgm:prSet>
      <dgm:spPr/>
    </dgm:pt>
  </dgm:ptLst>
  <dgm:cxnLst>
    <dgm:cxn modelId="{C3E02B16-BD9B-4863-979F-207851E97C1C}" type="presOf" srcId="{8111DD9D-A52A-4EB6-939F-FF20BE28FC30}" destId="{909813A9-07E6-4A75-9ED9-F3333F3B7DC2}" srcOrd="0" destOrd="0" presId="urn:microsoft.com/office/officeart/2005/8/layout/hierarchy3"/>
    <dgm:cxn modelId="{7C9FAD1C-A990-415B-9945-033A33E2B9FC}" srcId="{087C33B0-2CF3-4935-9DDA-92A258E2D3AE}" destId="{AA7158C5-28CA-41F2-A5AA-82F1F46FA993}" srcOrd="0" destOrd="0" parTransId="{CDC00C70-9DD0-4C21-9053-65283D73C0F8}" sibTransId="{5795BC2B-F3D9-45E3-A3DD-86607EF618B5}"/>
    <dgm:cxn modelId="{5EACDC1F-2835-446F-BC08-E30FF95C2124}" type="presOf" srcId="{ADDF46EA-D0FB-4552-8EA6-195AACD45BD8}" destId="{FC800846-1E36-4763-82BE-853E14CB5E9C}" srcOrd="0" destOrd="0" presId="urn:microsoft.com/office/officeart/2005/8/layout/hierarchy3"/>
    <dgm:cxn modelId="{AC379A2E-5CF1-45C5-B66E-09EEC035FFA4}" type="presOf" srcId="{BF69DF6E-B591-4128-ACBE-0B52CBA47840}" destId="{CE0D588C-4A0D-48DE-997D-6ED288B60A74}" srcOrd="0" destOrd="0" presId="urn:microsoft.com/office/officeart/2005/8/layout/hierarchy3"/>
    <dgm:cxn modelId="{CBE5C161-FF96-423B-8D6C-F88E0C53175B}" srcId="{8111DD9D-A52A-4EB6-939F-FF20BE28FC30}" destId="{67D8B693-0ED6-4451-A52B-C3E056908C28}" srcOrd="3" destOrd="0" parTransId="{DA885088-F918-40F4-9518-CEC9E98AB29D}" sibTransId="{75668D3B-3D8E-4235-A62B-56A64C9CC247}"/>
    <dgm:cxn modelId="{84A92F66-B1C0-4900-97D4-519D41C80217}" type="presOf" srcId="{08A41524-F685-4264-8E6E-E3229EDE1FFD}" destId="{AF85B4FC-A735-4090-BE5C-2D62DDE87800}" srcOrd="0" destOrd="0" presId="urn:microsoft.com/office/officeart/2005/8/layout/hierarchy3"/>
    <dgm:cxn modelId="{7099DC6B-A16A-4DCD-9ED1-DA343CB28004}" type="presOf" srcId="{88652051-F085-4EBC-977D-9A2FD53B4B34}" destId="{18D163A2-2493-453A-B855-01E53D474AB1}" srcOrd="0" destOrd="0" presId="urn:microsoft.com/office/officeart/2005/8/layout/hierarchy3"/>
    <dgm:cxn modelId="{8B1E2072-77B7-4ABD-AEA2-82426CEEE71C}" srcId="{087C33B0-2CF3-4935-9DDA-92A258E2D3AE}" destId="{DECF5A7E-E439-4096-89BA-56401F4D9E72}" srcOrd="3" destOrd="0" parTransId="{08A41524-F685-4264-8E6E-E3229EDE1FFD}" sibTransId="{A8F58B7F-09FD-47DE-8E9C-34021420A534}"/>
    <dgm:cxn modelId="{1ED8D852-BF24-4E8A-8B9B-D90AFE93FE97}" srcId="{087C33B0-2CF3-4935-9DDA-92A258E2D3AE}" destId="{F665B5B8-7E70-4C5F-ABEB-DCA5F5691B06}" srcOrd="2" destOrd="0" parTransId="{BD779EE1-1E92-4A1C-92EC-A62E5A1B1452}" sibTransId="{60E7F5B6-8808-42F2-8F76-C58ECB4C0542}"/>
    <dgm:cxn modelId="{10B0D153-A5CC-4206-A3CF-31187199D165}" type="presOf" srcId="{AA7158C5-28CA-41F2-A5AA-82F1F46FA993}" destId="{05D34384-F7BC-419A-8D6F-FA13A8A3EDCB}" srcOrd="0" destOrd="0" presId="urn:microsoft.com/office/officeart/2005/8/layout/hierarchy3"/>
    <dgm:cxn modelId="{532A6F75-7DED-4679-A8D1-2F0D2CA8BB87}" type="presOf" srcId="{339DEF0C-C7E7-4346-955C-B8ED7F17D032}" destId="{5DA70DDB-8D6B-4F2F-84AB-A36A53FF4C9D}" srcOrd="0" destOrd="0" presId="urn:microsoft.com/office/officeart/2005/8/layout/hierarchy3"/>
    <dgm:cxn modelId="{F176047A-572D-4ACD-8315-582F2658798F}" srcId="{88652051-F085-4EBC-977D-9A2FD53B4B34}" destId="{087C33B0-2CF3-4935-9DDA-92A258E2D3AE}" srcOrd="1" destOrd="0" parTransId="{111AED33-4BC7-4DBA-85A5-AA17689AA345}" sibTransId="{6DEB42C5-2706-40B1-98C4-D4E4B44EAB1D}"/>
    <dgm:cxn modelId="{BB79DF7E-FBD0-4DF2-A282-E73927D23610}" type="presOf" srcId="{CDC00C70-9DD0-4C21-9053-65283D73C0F8}" destId="{FF4CA289-F55C-4F57-9666-475A01956DE1}" srcOrd="0" destOrd="0" presId="urn:microsoft.com/office/officeart/2005/8/layout/hierarchy3"/>
    <dgm:cxn modelId="{82E73189-C13C-4570-8BD7-512C871E323D}" type="presOf" srcId="{6C27CEAA-0094-4B5B-9DE3-BCC972CD743C}" destId="{70736E84-BD6F-4F42-BFC4-7EB5BAE1CD6C}" srcOrd="0" destOrd="0" presId="urn:microsoft.com/office/officeart/2005/8/layout/hierarchy3"/>
    <dgm:cxn modelId="{769C1094-751C-45DE-92FE-71F72CE1C583}" srcId="{88652051-F085-4EBC-977D-9A2FD53B4B34}" destId="{8111DD9D-A52A-4EB6-939F-FF20BE28FC30}" srcOrd="0" destOrd="0" parTransId="{216ED4D1-6860-49F8-A3CB-3F9802EA0509}" sibTransId="{21D59F39-088F-49FA-A1F8-DFBCAE259DFF}"/>
    <dgm:cxn modelId="{827E318C-1023-400A-86CB-1EC58D555372}" type="presOf" srcId="{BD779EE1-1E92-4A1C-92EC-A62E5A1B1452}" destId="{3FF1AED8-6772-40E2-B5E4-3B23EED7DE22}" srcOrd="0" destOrd="0" presId="urn:microsoft.com/office/officeart/2005/8/layout/hierarchy3"/>
    <dgm:cxn modelId="{E8C50D9E-F869-4848-A519-E159BC4CE3F7}" type="presOf" srcId="{1CAA85F6-B41C-4DD0-B04B-A9B15FA60087}" destId="{CD638BAC-7DE7-4303-917C-B2B311C609E1}" srcOrd="0" destOrd="0" presId="urn:microsoft.com/office/officeart/2005/8/layout/hierarchy3"/>
    <dgm:cxn modelId="{3F5DD3A5-A6B0-44C4-94DC-DA439C8B4AAA}" type="presOf" srcId="{0BA3E429-B2E4-4EE1-B96E-02E0755C7FFD}" destId="{311F823D-FCCF-48E5-8996-C5E003571F30}" srcOrd="0" destOrd="0" presId="urn:microsoft.com/office/officeart/2005/8/layout/hierarchy3"/>
    <dgm:cxn modelId="{08BD71A6-F597-4C4A-B737-9BFEC8DC9736}" srcId="{087C33B0-2CF3-4935-9DDA-92A258E2D3AE}" destId="{CD80E156-8628-45B2-8732-5825C5F48FA1}" srcOrd="1" destOrd="0" parTransId="{ADDF46EA-D0FB-4552-8EA6-195AACD45BD8}" sibTransId="{EFF7F460-B6CB-45ED-9ACA-298312ECD7FB}"/>
    <dgm:cxn modelId="{3507C1A9-8194-4543-82EC-99B50B63001A}" type="presOf" srcId="{DA885088-F918-40F4-9518-CEC9E98AB29D}" destId="{41513A5A-9B23-47B3-BACA-9345A205DFD2}" srcOrd="0" destOrd="0" presId="urn:microsoft.com/office/officeart/2005/8/layout/hierarchy3"/>
    <dgm:cxn modelId="{A3B41CB3-FD74-40C9-A43B-4CB51E5625FF}" srcId="{8111DD9D-A52A-4EB6-939F-FF20BE28FC30}" destId="{0BA3E429-B2E4-4EE1-B96E-02E0755C7FFD}" srcOrd="0" destOrd="0" parTransId="{339DEF0C-C7E7-4346-955C-B8ED7F17D032}" sibTransId="{38E9A2B9-9FC6-4EE8-922F-DC6FF5476CF8}"/>
    <dgm:cxn modelId="{B09320B4-9754-4B35-A4F4-D3A2A2D29E95}" srcId="{087C33B0-2CF3-4935-9DDA-92A258E2D3AE}" destId="{1CAA85F6-B41C-4DD0-B04B-A9B15FA60087}" srcOrd="4" destOrd="0" parTransId="{C9FB4828-A531-4A89-B396-DDA4D8B986A9}" sibTransId="{D62E0860-64E4-4BD5-91FB-FC47CA73DC7F}"/>
    <dgm:cxn modelId="{3811BCC1-8D48-483E-8080-3B008A1296CC}" type="presOf" srcId="{C9FB4828-A531-4A89-B396-DDA4D8B986A9}" destId="{5B189D1C-7F1B-4A3D-88B0-881BC115A0E9}" srcOrd="0" destOrd="0" presId="urn:microsoft.com/office/officeart/2005/8/layout/hierarchy3"/>
    <dgm:cxn modelId="{F27293C6-17EE-40BE-BBF1-8ADDC0C05A5D}" srcId="{8111DD9D-A52A-4EB6-939F-FF20BE28FC30}" destId="{6C27CEAA-0094-4B5B-9DE3-BCC972CD743C}" srcOrd="1" destOrd="0" parTransId="{544075FA-93B3-4A78-87C2-7FB482D76594}" sibTransId="{6B0FD2D4-41DF-4039-B640-74194B550CF5}"/>
    <dgm:cxn modelId="{DB15D8CA-B35F-41B4-BFD7-40AE1F182FA8}" type="presOf" srcId="{087C33B0-2CF3-4935-9DDA-92A258E2D3AE}" destId="{BBA4D66F-9D61-449D-B9EE-69B4A96E4BCE}" srcOrd="1" destOrd="0" presId="urn:microsoft.com/office/officeart/2005/8/layout/hierarchy3"/>
    <dgm:cxn modelId="{D966DEEA-CF0B-470F-81B9-83A0C669E6B9}" type="presOf" srcId="{DECF5A7E-E439-4096-89BA-56401F4D9E72}" destId="{0991BBCE-F16C-4F26-9934-0F612B110D58}" srcOrd="0" destOrd="0" presId="urn:microsoft.com/office/officeart/2005/8/layout/hierarchy3"/>
    <dgm:cxn modelId="{E03D7BEF-2DE5-4805-B76B-F96C795ED43B}" type="presOf" srcId="{8111DD9D-A52A-4EB6-939F-FF20BE28FC30}" destId="{01921A9D-5CC7-4C58-BF67-B275BD687A82}" srcOrd="1" destOrd="0" presId="urn:microsoft.com/office/officeart/2005/8/layout/hierarchy3"/>
    <dgm:cxn modelId="{0A51AACF-CD2F-489E-969D-44B50657C294}" type="presOf" srcId="{CD80E156-8628-45B2-8732-5825C5F48FA1}" destId="{4520618C-40D5-435A-BD0B-4821DEC16D34}" srcOrd="0" destOrd="0" presId="urn:microsoft.com/office/officeart/2005/8/layout/hierarchy3"/>
    <dgm:cxn modelId="{4A037FF2-E24C-491D-96EB-E40553F04205}" type="presOf" srcId="{544075FA-93B3-4A78-87C2-7FB482D76594}" destId="{27D32571-DB6A-43F2-ABA6-6134AAC60CCD}" srcOrd="0" destOrd="0" presId="urn:microsoft.com/office/officeart/2005/8/layout/hierarchy3"/>
    <dgm:cxn modelId="{3C6495D3-FE1D-4623-B406-6F8CE57B71FB}" type="presOf" srcId="{5F885548-C6C9-4AB4-899B-12A77D19D940}" destId="{E81FC05D-7B1F-49CD-ADCD-10E239AFE151}" srcOrd="0" destOrd="0" presId="urn:microsoft.com/office/officeart/2005/8/layout/hierarchy3"/>
    <dgm:cxn modelId="{CE7461F9-1CF9-4E5A-8283-43F599082C7F}" srcId="{8111DD9D-A52A-4EB6-939F-FF20BE28FC30}" destId="{BF69DF6E-B591-4128-ACBE-0B52CBA47840}" srcOrd="2" destOrd="0" parTransId="{5F885548-C6C9-4AB4-899B-12A77D19D940}" sibTransId="{CD728EE3-51EB-4DAC-A002-4DADEEE95813}"/>
    <dgm:cxn modelId="{82404EFA-C575-44EF-A718-9B2028A7191B}" type="presOf" srcId="{087C33B0-2CF3-4935-9DDA-92A258E2D3AE}" destId="{755A82F9-FE57-4116-B067-1210FA179005}" srcOrd="0" destOrd="0" presId="urn:microsoft.com/office/officeart/2005/8/layout/hierarchy3"/>
    <dgm:cxn modelId="{CB1332DD-1935-430E-88C0-42522198728B}" type="presOf" srcId="{67D8B693-0ED6-4451-A52B-C3E056908C28}" destId="{3C536339-6E45-42B2-9AA8-22EF3301B020}" srcOrd="0" destOrd="0" presId="urn:microsoft.com/office/officeart/2005/8/layout/hierarchy3"/>
    <dgm:cxn modelId="{90528EDD-8A82-49F5-89D2-CE157BEC9262}" type="presOf" srcId="{F665B5B8-7E70-4C5F-ABEB-DCA5F5691B06}" destId="{F64518E9-FD65-44AD-BEA2-70EAE99123C7}" srcOrd="0" destOrd="0" presId="urn:microsoft.com/office/officeart/2005/8/layout/hierarchy3"/>
    <dgm:cxn modelId="{86103A12-644F-44BB-89FB-73A575B524A2}" type="presParOf" srcId="{18D163A2-2493-453A-B855-01E53D474AB1}" destId="{7534A128-953E-41A1-9BBC-DD7FB808275F}" srcOrd="0" destOrd="0" presId="urn:microsoft.com/office/officeart/2005/8/layout/hierarchy3"/>
    <dgm:cxn modelId="{E7021D9D-A91D-4BA5-BCC2-23F6F2B914ED}" type="presParOf" srcId="{7534A128-953E-41A1-9BBC-DD7FB808275F}" destId="{B503008B-2129-466B-974F-0BCC25A46AFE}" srcOrd="0" destOrd="0" presId="urn:microsoft.com/office/officeart/2005/8/layout/hierarchy3"/>
    <dgm:cxn modelId="{D6282640-F8F6-4D1A-9278-ECB4C8A9620E}" type="presParOf" srcId="{B503008B-2129-466B-974F-0BCC25A46AFE}" destId="{909813A9-07E6-4A75-9ED9-F3333F3B7DC2}" srcOrd="0" destOrd="0" presId="urn:microsoft.com/office/officeart/2005/8/layout/hierarchy3"/>
    <dgm:cxn modelId="{2F268AAC-6811-48C2-B6AC-330CBC376DA6}" type="presParOf" srcId="{B503008B-2129-466B-974F-0BCC25A46AFE}" destId="{01921A9D-5CC7-4C58-BF67-B275BD687A82}" srcOrd="1" destOrd="0" presId="urn:microsoft.com/office/officeart/2005/8/layout/hierarchy3"/>
    <dgm:cxn modelId="{24485452-602E-4F79-B888-C518C03A18C9}" type="presParOf" srcId="{7534A128-953E-41A1-9BBC-DD7FB808275F}" destId="{638BCC8B-AAED-43C4-8082-0A5E18F3905D}" srcOrd="1" destOrd="0" presId="urn:microsoft.com/office/officeart/2005/8/layout/hierarchy3"/>
    <dgm:cxn modelId="{210841E9-4CE0-4A4A-BAC1-6FC5DFB913FF}" type="presParOf" srcId="{638BCC8B-AAED-43C4-8082-0A5E18F3905D}" destId="{5DA70DDB-8D6B-4F2F-84AB-A36A53FF4C9D}" srcOrd="0" destOrd="0" presId="urn:microsoft.com/office/officeart/2005/8/layout/hierarchy3"/>
    <dgm:cxn modelId="{AFA79DEE-8D9B-429D-8112-68AC0F952782}" type="presParOf" srcId="{638BCC8B-AAED-43C4-8082-0A5E18F3905D}" destId="{311F823D-FCCF-48E5-8996-C5E003571F30}" srcOrd="1" destOrd="0" presId="urn:microsoft.com/office/officeart/2005/8/layout/hierarchy3"/>
    <dgm:cxn modelId="{436E27B3-05B6-4919-B012-D672B74D5406}" type="presParOf" srcId="{638BCC8B-AAED-43C4-8082-0A5E18F3905D}" destId="{27D32571-DB6A-43F2-ABA6-6134AAC60CCD}" srcOrd="2" destOrd="0" presId="urn:microsoft.com/office/officeart/2005/8/layout/hierarchy3"/>
    <dgm:cxn modelId="{4362F504-479D-40DC-8F68-3E108EB2CDC8}" type="presParOf" srcId="{638BCC8B-AAED-43C4-8082-0A5E18F3905D}" destId="{70736E84-BD6F-4F42-BFC4-7EB5BAE1CD6C}" srcOrd="3" destOrd="0" presId="urn:microsoft.com/office/officeart/2005/8/layout/hierarchy3"/>
    <dgm:cxn modelId="{8EAC10E7-412D-4683-9E2E-79C0BE2D979C}" type="presParOf" srcId="{638BCC8B-AAED-43C4-8082-0A5E18F3905D}" destId="{E81FC05D-7B1F-49CD-ADCD-10E239AFE151}" srcOrd="4" destOrd="0" presId="urn:microsoft.com/office/officeart/2005/8/layout/hierarchy3"/>
    <dgm:cxn modelId="{F8922E46-1C99-4AE5-A533-32F53956C63D}" type="presParOf" srcId="{638BCC8B-AAED-43C4-8082-0A5E18F3905D}" destId="{CE0D588C-4A0D-48DE-997D-6ED288B60A74}" srcOrd="5" destOrd="0" presId="urn:microsoft.com/office/officeart/2005/8/layout/hierarchy3"/>
    <dgm:cxn modelId="{E8C1649E-A693-4533-98C9-90F30C9EDC14}" type="presParOf" srcId="{638BCC8B-AAED-43C4-8082-0A5E18F3905D}" destId="{41513A5A-9B23-47B3-BACA-9345A205DFD2}" srcOrd="6" destOrd="0" presId="urn:microsoft.com/office/officeart/2005/8/layout/hierarchy3"/>
    <dgm:cxn modelId="{6D548AB7-45F4-4576-9364-BC5911201DCC}" type="presParOf" srcId="{638BCC8B-AAED-43C4-8082-0A5E18F3905D}" destId="{3C536339-6E45-42B2-9AA8-22EF3301B020}" srcOrd="7" destOrd="0" presId="urn:microsoft.com/office/officeart/2005/8/layout/hierarchy3"/>
    <dgm:cxn modelId="{456798FD-3DAF-4359-973E-929DB876D3BB}" type="presParOf" srcId="{18D163A2-2493-453A-B855-01E53D474AB1}" destId="{B45AEAB2-498C-4ABD-BD99-4EE6518F1A0B}" srcOrd="1" destOrd="0" presId="urn:microsoft.com/office/officeart/2005/8/layout/hierarchy3"/>
    <dgm:cxn modelId="{7C08E6AF-E8C9-48E9-AAAA-0D813FE7C777}" type="presParOf" srcId="{B45AEAB2-498C-4ABD-BD99-4EE6518F1A0B}" destId="{8167338F-13D7-4582-9D7B-4F364E8EFD32}" srcOrd="0" destOrd="0" presId="urn:microsoft.com/office/officeart/2005/8/layout/hierarchy3"/>
    <dgm:cxn modelId="{682078F7-BDB0-4D4A-B92C-1070876DEF51}" type="presParOf" srcId="{8167338F-13D7-4582-9D7B-4F364E8EFD32}" destId="{755A82F9-FE57-4116-B067-1210FA179005}" srcOrd="0" destOrd="0" presId="urn:microsoft.com/office/officeart/2005/8/layout/hierarchy3"/>
    <dgm:cxn modelId="{94764465-24A4-4690-ABD5-D90E3393AE9E}" type="presParOf" srcId="{8167338F-13D7-4582-9D7B-4F364E8EFD32}" destId="{BBA4D66F-9D61-449D-B9EE-69B4A96E4BCE}" srcOrd="1" destOrd="0" presId="urn:microsoft.com/office/officeart/2005/8/layout/hierarchy3"/>
    <dgm:cxn modelId="{CE17FBB9-3F11-4490-AF62-05203A78CBA3}" type="presParOf" srcId="{B45AEAB2-498C-4ABD-BD99-4EE6518F1A0B}" destId="{A8BC4343-ADA8-4228-92FE-919D7969FF3E}" srcOrd="1" destOrd="0" presId="urn:microsoft.com/office/officeart/2005/8/layout/hierarchy3"/>
    <dgm:cxn modelId="{34CA7FAE-11DE-4E49-95B0-ECCCB4F6AC90}" type="presParOf" srcId="{A8BC4343-ADA8-4228-92FE-919D7969FF3E}" destId="{FF4CA289-F55C-4F57-9666-475A01956DE1}" srcOrd="0" destOrd="0" presId="urn:microsoft.com/office/officeart/2005/8/layout/hierarchy3"/>
    <dgm:cxn modelId="{6F2CE422-561A-411E-A35C-2481A6100C08}" type="presParOf" srcId="{A8BC4343-ADA8-4228-92FE-919D7969FF3E}" destId="{05D34384-F7BC-419A-8D6F-FA13A8A3EDCB}" srcOrd="1" destOrd="0" presId="urn:microsoft.com/office/officeart/2005/8/layout/hierarchy3"/>
    <dgm:cxn modelId="{6CD696F5-8955-4AA6-9A42-94DDAB6D1FD7}" type="presParOf" srcId="{A8BC4343-ADA8-4228-92FE-919D7969FF3E}" destId="{FC800846-1E36-4763-82BE-853E14CB5E9C}" srcOrd="2" destOrd="0" presId="urn:microsoft.com/office/officeart/2005/8/layout/hierarchy3"/>
    <dgm:cxn modelId="{5286BB87-A139-43D5-AD1C-14DCB2DAF373}" type="presParOf" srcId="{A8BC4343-ADA8-4228-92FE-919D7969FF3E}" destId="{4520618C-40D5-435A-BD0B-4821DEC16D34}" srcOrd="3" destOrd="0" presId="urn:microsoft.com/office/officeart/2005/8/layout/hierarchy3"/>
    <dgm:cxn modelId="{006B3813-A276-464A-97C7-A76E265AEBBD}" type="presParOf" srcId="{A8BC4343-ADA8-4228-92FE-919D7969FF3E}" destId="{3FF1AED8-6772-40E2-B5E4-3B23EED7DE22}" srcOrd="4" destOrd="0" presId="urn:microsoft.com/office/officeart/2005/8/layout/hierarchy3"/>
    <dgm:cxn modelId="{22008314-7650-4E1E-A2FD-C4BCE8199B39}" type="presParOf" srcId="{A8BC4343-ADA8-4228-92FE-919D7969FF3E}" destId="{F64518E9-FD65-44AD-BEA2-70EAE99123C7}" srcOrd="5" destOrd="0" presId="urn:microsoft.com/office/officeart/2005/8/layout/hierarchy3"/>
    <dgm:cxn modelId="{A8AAAE7B-E785-4246-8D22-C290138348B1}" type="presParOf" srcId="{A8BC4343-ADA8-4228-92FE-919D7969FF3E}" destId="{AF85B4FC-A735-4090-BE5C-2D62DDE87800}" srcOrd="6" destOrd="0" presId="urn:microsoft.com/office/officeart/2005/8/layout/hierarchy3"/>
    <dgm:cxn modelId="{55E60B11-74B2-4D4A-90AB-3E0A5B8C3EB9}" type="presParOf" srcId="{A8BC4343-ADA8-4228-92FE-919D7969FF3E}" destId="{0991BBCE-F16C-4F26-9934-0F612B110D58}" srcOrd="7" destOrd="0" presId="urn:microsoft.com/office/officeart/2005/8/layout/hierarchy3"/>
    <dgm:cxn modelId="{D6F940E1-61C6-4335-9611-3B03A611D345}" type="presParOf" srcId="{A8BC4343-ADA8-4228-92FE-919D7969FF3E}" destId="{5B189D1C-7F1B-4A3D-88B0-881BC115A0E9}" srcOrd="8" destOrd="0" presId="urn:microsoft.com/office/officeart/2005/8/layout/hierarchy3"/>
    <dgm:cxn modelId="{F8148D2D-DB56-4D00-8EDD-1D5F2758407D}" type="presParOf" srcId="{A8BC4343-ADA8-4228-92FE-919D7969FF3E}" destId="{CD638BAC-7DE7-4303-917C-B2B311C609E1}"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46F21E-ACCF-4BCC-B3F2-612558E5B1C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AU"/>
        </a:p>
      </dgm:t>
    </dgm:pt>
    <dgm:pt modelId="{0385A079-FB9E-47B7-8043-2F63FB664A4F}">
      <dgm:prSet phldrT="[Text]" phldr="0"/>
      <dgm:spPr>
        <a:solidFill>
          <a:schemeClr val="accent4"/>
        </a:solidFill>
      </dgm:spPr>
      <dgm:t>
        <a:bodyPr/>
        <a:lstStyle/>
        <a:p>
          <a:r>
            <a:rPr lang="en-AU" dirty="0">
              <a:solidFill>
                <a:srgbClr val="22272B"/>
              </a:solidFill>
              <a:latin typeface="Aptos" panose="020B0004020202020204" pitchFamily="34" charset="0"/>
            </a:rPr>
            <a:t>Research that is conducted using scientific research protocols is</a:t>
          </a:r>
          <a:endParaRPr lang="en-AU" dirty="0"/>
        </a:p>
      </dgm:t>
    </dgm:pt>
    <dgm:pt modelId="{DABD668C-A665-41A8-9A9D-F6094127FC51}" type="parTrans" cxnId="{115ABAD4-804B-40F6-9D6C-7549DB02485D}">
      <dgm:prSet/>
      <dgm:spPr/>
      <dgm:t>
        <a:bodyPr/>
        <a:lstStyle/>
        <a:p>
          <a:endParaRPr lang="en-AU"/>
        </a:p>
      </dgm:t>
    </dgm:pt>
    <dgm:pt modelId="{66EA64C3-7713-4290-A9EE-8CC4A8EB5E23}" type="sibTrans" cxnId="{115ABAD4-804B-40F6-9D6C-7549DB02485D}">
      <dgm:prSet/>
      <dgm:spPr/>
      <dgm:t>
        <a:bodyPr/>
        <a:lstStyle/>
        <a:p>
          <a:endParaRPr lang="en-AU"/>
        </a:p>
      </dgm:t>
    </dgm:pt>
    <dgm:pt modelId="{700C5853-BE60-4E90-ABD9-87748006CC59}">
      <dgm:prSet phldrT="[Text]" phldr="0"/>
      <dgm:spPr/>
      <dgm:t>
        <a:bodyPr/>
        <a:lstStyle/>
        <a:p>
          <a:r>
            <a:rPr lang="en-AU" dirty="0">
              <a:latin typeface="Aptos" panose="020B0004020202020204" pitchFamily="34" charset="0"/>
            </a:rPr>
            <a:t>Reliable</a:t>
          </a:r>
          <a:endParaRPr lang="en-AU" dirty="0"/>
        </a:p>
      </dgm:t>
    </dgm:pt>
    <dgm:pt modelId="{779C644F-082D-4C91-98CC-65FB279B9BCD}" type="parTrans" cxnId="{04570331-3702-428B-93AA-8F5884806A7E}">
      <dgm:prSet/>
      <dgm:spPr/>
      <dgm:t>
        <a:bodyPr/>
        <a:lstStyle/>
        <a:p>
          <a:endParaRPr lang="en-AU"/>
        </a:p>
      </dgm:t>
    </dgm:pt>
    <dgm:pt modelId="{CCC19563-CFEF-4CE5-857D-D8272FB5E385}" type="sibTrans" cxnId="{04570331-3702-428B-93AA-8F5884806A7E}">
      <dgm:prSet/>
      <dgm:spPr/>
      <dgm:t>
        <a:bodyPr/>
        <a:lstStyle/>
        <a:p>
          <a:endParaRPr lang="en-AU"/>
        </a:p>
      </dgm:t>
    </dgm:pt>
    <dgm:pt modelId="{99ECA715-2BC7-468A-A320-5A7AA72274F9}">
      <dgm:prSet phldrT="[Text]" phldr="0"/>
      <dgm:spPr/>
      <dgm:t>
        <a:bodyPr/>
        <a:lstStyle/>
        <a:p>
          <a:r>
            <a:rPr lang="en-AU" dirty="0">
              <a:latin typeface="Aptos" panose="020B0004020202020204" pitchFamily="34" charset="0"/>
            </a:rPr>
            <a:t>Replicable</a:t>
          </a:r>
          <a:endParaRPr lang="en-AU" dirty="0"/>
        </a:p>
      </dgm:t>
    </dgm:pt>
    <dgm:pt modelId="{7D4FD4DC-A36F-43DF-A0E6-36A7482926B0}" type="parTrans" cxnId="{C7863641-5E3B-48F6-B0A3-EDA6B2CD7995}">
      <dgm:prSet/>
      <dgm:spPr/>
      <dgm:t>
        <a:bodyPr/>
        <a:lstStyle/>
        <a:p>
          <a:endParaRPr lang="en-AU"/>
        </a:p>
      </dgm:t>
    </dgm:pt>
    <dgm:pt modelId="{4C086950-5481-4C07-B432-5406C7E3C67F}" type="sibTrans" cxnId="{C7863641-5E3B-48F6-B0A3-EDA6B2CD7995}">
      <dgm:prSet/>
      <dgm:spPr/>
      <dgm:t>
        <a:bodyPr/>
        <a:lstStyle/>
        <a:p>
          <a:endParaRPr lang="en-AU"/>
        </a:p>
      </dgm:t>
    </dgm:pt>
    <dgm:pt modelId="{3B49A31F-65EF-4FE2-8A84-C7B1366E4905}">
      <dgm:prSet phldrT="[Text]" phldr="0"/>
      <dgm:spPr/>
      <dgm:t>
        <a:bodyPr/>
        <a:lstStyle/>
        <a:p>
          <a:r>
            <a:rPr lang="en-AU" dirty="0">
              <a:latin typeface="Aptos" panose="020B0004020202020204" pitchFamily="34" charset="0"/>
            </a:rPr>
            <a:t>Generalisable</a:t>
          </a:r>
          <a:endParaRPr lang="en-AU" dirty="0"/>
        </a:p>
      </dgm:t>
    </dgm:pt>
    <dgm:pt modelId="{56D2F88B-7297-4D4B-BEA8-1D8CC6C893F3}" type="parTrans" cxnId="{A11E6055-642C-4BEB-A304-9357AD1FF271}">
      <dgm:prSet/>
      <dgm:spPr/>
      <dgm:t>
        <a:bodyPr/>
        <a:lstStyle/>
        <a:p>
          <a:endParaRPr lang="en-AU"/>
        </a:p>
      </dgm:t>
    </dgm:pt>
    <dgm:pt modelId="{C2305E88-FBE7-401E-8F6B-131D5E761893}" type="sibTrans" cxnId="{A11E6055-642C-4BEB-A304-9357AD1FF271}">
      <dgm:prSet/>
      <dgm:spPr/>
      <dgm:t>
        <a:bodyPr/>
        <a:lstStyle/>
        <a:p>
          <a:endParaRPr lang="en-AU"/>
        </a:p>
      </dgm:t>
    </dgm:pt>
    <dgm:pt modelId="{10881073-68F3-4F6B-B929-D4E6D58C15FC}" type="pres">
      <dgm:prSet presAssocID="{9B46F21E-ACCF-4BCC-B3F2-612558E5B1C3}" presName="theList" presStyleCnt="0">
        <dgm:presLayoutVars>
          <dgm:dir/>
          <dgm:animLvl val="lvl"/>
          <dgm:resizeHandles val="exact"/>
        </dgm:presLayoutVars>
      </dgm:prSet>
      <dgm:spPr/>
    </dgm:pt>
    <dgm:pt modelId="{96C934F0-5D7A-4BCA-8A32-099E9654CF7E}" type="pres">
      <dgm:prSet presAssocID="{0385A079-FB9E-47B7-8043-2F63FB664A4F}" presName="compNode" presStyleCnt="0"/>
      <dgm:spPr/>
    </dgm:pt>
    <dgm:pt modelId="{1357E8E9-753A-4C29-AB60-9BF6E57A02B7}" type="pres">
      <dgm:prSet presAssocID="{0385A079-FB9E-47B7-8043-2F63FB664A4F}" presName="aNode" presStyleLbl="bgShp" presStyleIdx="0" presStyleCnt="1"/>
      <dgm:spPr/>
    </dgm:pt>
    <dgm:pt modelId="{106F836C-7409-48CB-A43F-9C017138A41D}" type="pres">
      <dgm:prSet presAssocID="{0385A079-FB9E-47B7-8043-2F63FB664A4F}" presName="textNode" presStyleLbl="bgShp" presStyleIdx="0" presStyleCnt="1"/>
      <dgm:spPr/>
    </dgm:pt>
    <dgm:pt modelId="{84B4B77C-44BA-4499-AFAC-2B37868EBD99}" type="pres">
      <dgm:prSet presAssocID="{0385A079-FB9E-47B7-8043-2F63FB664A4F}" presName="compChildNode" presStyleCnt="0"/>
      <dgm:spPr/>
    </dgm:pt>
    <dgm:pt modelId="{3FBD4BAF-7CA8-4E34-AEA0-2B074FCCA759}" type="pres">
      <dgm:prSet presAssocID="{0385A079-FB9E-47B7-8043-2F63FB664A4F}" presName="theInnerList" presStyleCnt="0"/>
      <dgm:spPr/>
    </dgm:pt>
    <dgm:pt modelId="{6C379681-2C16-460F-84EA-A563D27AE5D4}" type="pres">
      <dgm:prSet presAssocID="{700C5853-BE60-4E90-ABD9-87748006CC59}" presName="childNode" presStyleLbl="node1" presStyleIdx="0" presStyleCnt="3">
        <dgm:presLayoutVars>
          <dgm:bulletEnabled val="1"/>
        </dgm:presLayoutVars>
      </dgm:prSet>
      <dgm:spPr/>
    </dgm:pt>
    <dgm:pt modelId="{99FF9A3F-2703-415A-A62C-02481C95AAAB}" type="pres">
      <dgm:prSet presAssocID="{700C5853-BE60-4E90-ABD9-87748006CC59}" presName="aSpace2" presStyleCnt="0"/>
      <dgm:spPr/>
    </dgm:pt>
    <dgm:pt modelId="{EBEFA6F6-C814-43D1-96FC-EC7060EE1FE0}" type="pres">
      <dgm:prSet presAssocID="{99ECA715-2BC7-468A-A320-5A7AA72274F9}" presName="childNode" presStyleLbl="node1" presStyleIdx="1" presStyleCnt="3">
        <dgm:presLayoutVars>
          <dgm:bulletEnabled val="1"/>
        </dgm:presLayoutVars>
      </dgm:prSet>
      <dgm:spPr/>
    </dgm:pt>
    <dgm:pt modelId="{ABCD0F91-2301-42F9-BFB6-8C1EB9EE656B}" type="pres">
      <dgm:prSet presAssocID="{99ECA715-2BC7-468A-A320-5A7AA72274F9}" presName="aSpace2" presStyleCnt="0"/>
      <dgm:spPr/>
    </dgm:pt>
    <dgm:pt modelId="{2133AE2B-E4CB-40A3-B0BC-C37E140E688B}" type="pres">
      <dgm:prSet presAssocID="{3B49A31F-65EF-4FE2-8A84-C7B1366E4905}" presName="childNode" presStyleLbl="node1" presStyleIdx="2" presStyleCnt="3">
        <dgm:presLayoutVars>
          <dgm:bulletEnabled val="1"/>
        </dgm:presLayoutVars>
      </dgm:prSet>
      <dgm:spPr/>
    </dgm:pt>
  </dgm:ptLst>
  <dgm:cxnLst>
    <dgm:cxn modelId="{EDE71301-FB5D-4E1B-8B13-C6254A7D5F71}" type="presOf" srcId="{700C5853-BE60-4E90-ABD9-87748006CC59}" destId="{6C379681-2C16-460F-84EA-A563D27AE5D4}" srcOrd="0" destOrd="0" presId="urn:microsoft.com/office/officeart/2005/8/layout/lProcess2"/>
    <dgm:cxn modelId="{04570331-3702-428B-93AA-8F5884806A7E}" srcId="{0385A079-FB9E-47B7-8043-2F63FB664A4F}" destId="{700C5853-BE60-4E90-ABD9-87748006CC59}" srcOrd="0" destOrd="0" parTransId="{779C644F-082D-4C91-98CC-65FB279B9BCD}" sibTransId="{CCC19563-CFEF-4CE5-857D-D8272FB5E385}"/>
    <dgm:cxn modelId="{C7863641-5E3B-48F6-B0A3-EDA6B2CD7995}" srcId="{0385A079-FB9E-47B7-8043-2F63FB664A4F}" destId="{99ECA715-2BC7-468A-A320-5A7AA72274F9}" srcOrd="1" destOrd="0" parTransId="{7D4FD4DC-A36F-43DF-A0E6-36A7482926B0}" sibTransId="{4C086950-5481-4C07-B432-5406C7E3C67F}"/>
    <dgm:cxn modelId="{A11E6055-642C-4BEB-A304-9357AD1FF271}" srcId="{0385A079-FB9E-47B7-8043-2F63FB664A4F}" destId="{3B49A31F-65EF-4FE2-8A84-C7B1366E4905}" srcOrd="2" destOrd="0" parTransId="{56D2F88B-7297-4D4B-BEA8-1D8CC6C893F3}" sibTransId="{C2305E88-FBE7-401E-8F6B-131D5E761893}"/>
    <dgm:cxn modelId="{AC85767E-CF33-412A-A4FD-ED5CF8E589D5}" type="presOf" srcId="{0385A079-FB9E-47B7-8043-2F63FB664A4F}" destId="{1357E8E9-753A-4C29-AB60-9BF6E57A02B7}" srcOrd="0" destOrd="0" presId="urn:microsoft.com/office/officeart/2005/8/layout/lProcess2"/>
    <dgm:cxn modelId="{FDC53E88-814E-4CF9-BD64-04C5EC2347AF}" type="presOf" srcId="{0385A079-FB9E-47B7-8043-2F63FB664A4F}" destId="{106F836C-7409-48CB-A43F-9C017138A41D}" srcOrd="1" destOrd="0" presId="urn:microsoft.com/office/officeart/2005/8/layout/lProcess2"/>
    <dgm:cxn modelId="{65CF7E99-D51A-4468-A05D-68AE9EBCFF91}" type="presOf" srcId="{9B46F21E-ACCF-4BCC-B3F2-612558E5B1C3}" destId="{10881073-68F3-4F6B-B929-D4E6D58C15FC}" srcOrd="0" destOrd="0" presId="urn:microsoft.com/office/officeart/2005/8/layout/lProcess2"/>
    <dgm:cxn modelId="{8ECB05AC-24A4-429C-A52B-C18FA2AA2727}" type="presOf" srcId="{99ECA715-2BC7-468A-A320-5A7AA72274F9}" destId="{EBEFA6F6-C814-43D1-96FC-EC7060EE1FE0}" srcOrd="0" destOrd="0" presId="urn:microsoft.com/office/officeart/2005/8/layout/lProcess2"/>
    <dgm:cxn modelId="{115ABAD4-804B-40F6-9D6C-7549DB02485D}" srcId="{9B46F21E-ACCF-4BCC-B3F2-612558E5B1C3}" destId="{0385A079-FB9E-47B7-8043-2F63FB664A4F}" srcOrd="0" destOrd="0" parTransId="{DABD668C-A665-41A8-9A9D-F6094127FC51}" sibTransId="{66EA64C3-7713-4290-A9EE-8CC4A8EB5E23}"/>
    <dgm:cxn modelId="{BF63F0D5-A672-4D4C-91E9-9F698C18BA35}" type="presOf" srcId="{3B49A31F-65EF-4FE2-8A84-C7B1366E4905}" destId="{2133AE2B-E4CB-40A3-B0BC-C37E140E688B}" srcOrd="0" destOrd="0" presId="urn:microsoft.com/office/officeart/2005/8/layout/lProcess2"/>
    <dgm:cxn modelId="{1B3319C9-75CD-4273-9AC2-23B1297A7D5F}" type="presParOf" srcId="{10881073-68F3-4F6B-B929-D4E6D58C15FC}" destId="{96C934F0-5D7A-4BCA-8A32-099E9654CF7E}" srcOrd="0" destOrd="0" presId="urn:microsoft.com/office/officeart/2005/8/layout/lProcess2"/>
    <dgm:cxn modelId="{586A2C3C-0C7E-4198-9088-4E0A27443C17}" type="presParOf" srcId="{96C934F0-5D7A-4BCA-8A32-099E9654CF7E}" destId="{1357E8E9-753A-4C29-AB60-9BF6E57A02B7}" srcOrd="0" destOrd="0" presId="urn:microsoft.com/office/officeart/2005/8/layout/lProcess2"/>
    <dgm:cxn modelId="{E70E9EA3-BF15-49D4-BA30-D9815B69E4B8}" type="presParOf" srcId="{96C934F0-5D7A-4BCA-8A32-099E9654CF7E}" destId="{106F836C-7409-48CB-A43F-9C017138A41D}" srcOrd="1" destOrd="0" presId="urn:microsoft.com/office/officeart/2005/8/layout/lProcess2"/>
    <dgm:cxn modelId="{C39686F4-2F45-4F01-B90D-2E8CA0F0E3B6}" type="presParOf" srcId="{96C934F0-5D7A-4BCA-8A32-099E9654CF7E}" destId="{84B4B77C-44BA-4499-AFAC-2B37868EBD99}" srcOrd="2" destOrd="0" presId="urn:microsoft.com/office/officeart/2005/8/layout/lProcess2"/>
    <dgm:cxn modelId="{E102CAA5-EE61-4C64-912F-AF849EF01D5D}" type="presParOf" srcId="{84B4B77C-44BA-4499-AFAC-2B37868EBD99}" destId="{3FBD4BAF-7CA8-4E34-AEA0-2B074FCCA759}" srcOrd="0" destOrd="0" presId="urn:microsoft.com/office/officeart/2005/8/layout/lProcess2"/>
    <dgm:cxn modelId="{FE79643F-4A41-45D3-95F4-4362891DB7F3}" type="presParOf" srcId="{3FBD4BAF-7CA8-4E34-AEA0-2B074FCCA759}" destId="{6C379681-2C16-460F-84EA-A563D27AE5D4}" srcOrd="0" destOrd="0" presId="urn:microsoft.com/office/officeart/2005/8/layout/lProcess2"/>
    <dgm:cxn modelId="{28532846-4223-426B-9D6F-7F5028D1BF17}" type="presParOf" srcId="{3FBD4BAF-7CA8-4E34-AEA0-2B074FCCA759}" destId="{99FF9A3F-2703-415A-A62C-02481C95AAAB}" srcOrd="1" destOrd="0" presId="urn:microsoft.com/office/officeart/2005/8/layout/lProcess2"/>
    <dgm:cxn modelId="{EDDF5195-7C69-4D6F-A3C7-1CE6BBB3786E}" type="presParOf" srcId="{3FBD4BAF-7CA8-4E34-AEA0-2B074FCCA759}" destId="{EBEFA6F6-C814-43D1-96FC-EC7060EE1FE0}" srcOrd="2" destOrd="0" presId="urn:microsoft.com/office/officeart/2005/8/layout/lProcess2"/>
    <dgm:cxn modelId="{6E698D1F-7A22-4DFD-87D4-DAC1B6386DD8}" type="presParOf" srcId="{3FBD4BAF-7CA8-4E34-AEA0-2B074FCCA759}" destId="{ABCD0F91-2301-42F9-BFB6-8C1EB9EE656B}" srcOrd="3" destOrd="0" presId="urn:microsoft.com/office/officeart/2005/8/layout/lProcess2"/>
    <dgm:cxn modelId="{1B69AF5E-630E-48C8-89BA-5D0164584E2E}" type="presParOf" srcId="{3FBD4BAF-7CA8-4E34-AEA0-2B074FCCA759}" destId="{2133AE2B-E4CB-40A3-B0BC-C37E140E688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B7E5A1A-EC59-4F87-9CDA-530B226EB66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AU"/>
        </a:p>
      </dgm:t>
    </dgm:pt>
    <dgm:pt modelId="{BD09C261-6017-4EA4-8FF4-92D8A60C4414}">
      <dgm:prSet phldrT="[Text]" phldr="0"/>
      <dgm:spPr/>
      <dgm:t>
        <a:bodyPr/>
        <a:lstStyle/>
        <a:p>
          <a:r>
            <a:rPr lang="en-AU" dirty="0"/>
            <a:t>Language comprehension</a:t>
          </a:r>
        </a:p>
      </dgm:t>
    </dgm:pt>
    <dgm:pt modelId="{801B8559-113E-444E-8EB0-10854200CEFA}" type="parTrans" cxnId="{F6676441-8150-485F-A9F0-BBE4C0960D07}">
      <dgm:prSet/>
      <dgm:spPr/>
      <dgm:t>
        <a:bodyPr/>
        <a:lstStyle/>
        <a:p>
          <a:endParaRPr lang="en-AU"/>
        </a:p>
      </dgm:t>
    </dgm:pt>
    <dgm:pt modelId="{6FB7394B-4DBB-4790-9FBB-8A5E4309B897}" type="sibTrans" cxnId="{F6676441-8150-485F-A9F0-BBE4C0960D07}">
      <dgm:prSet/>
      <dgm:spPr/>
      <dgm:t>
        <a:bodyPr/>
        <a:lstStyle/>
        <a:p>
          <a:endParaRPr lang="en-AU"/>
        </a:p>
      </dgm:t>
    </dgm:pt>
    <dgm:pt modelId="{434B020B-5DBB-4BE4-ADB8-F1CA047FDD0D}">
      <dgm:prSet phldrT="[Text]" phldr="0"/>
      <dgm:spPr/>
      <dgm:t>
        <a:bodyPr/>
        <a:lstStyle/>
        <a:p>
          <a:r>
            <a:rPr lang="en-AU"/>
            <a:t>Non-verbal reasoning</a:t>
          </a:r>
          <a:endParaRPr lang="en-AU" dirty="0"/>
        </a:p>
      </dgm:t>
    </dgm:pt>
    <dgm:pt modelId="{D33EEB86-1909-4C41-B102-92FF189FAECA}" type="parTrans" cxnId="{8F36D222-EB73-40E8-AF6B-AFA0F807BF68}">
      <dgm:prSet/>
      <dgm:spPr/>
      <dgm:t>
        <a:bodyPr/>
        <a:lstStyle/>
        <a:p>
          <a:endParaRPr lang="en-AU"/>
        </a:p>
      </dgm:t>
    </dgm:pt>
    <dgm:pt modelId="{9C852BA6-8D2F-4E2A-B44D-63264377E85C}" type="sibTrans" cxnId="{8F36D222-EB73-40E8-AF6B-AFA0F807BF68}">
      <dgm:prSet/>
      <dgm:spPr/>
      <dgm:t>
        <a:bodyPr/>
        <a:lstStyle/>
        <a:p>
          <a:endParaRPr lang="en-AU"/>
        </a:p>
      </dgm:t>
    </dgm:pt>
    <dgm:pt modelId="{2430FC3C-6F87-4488-B9FC-6C1843E9F792}">
      <dgm:prSet phldrT="[Text]" phldr="0"/>
      <dgm:spPr/>
      <dgm:t>
        <a:bodyPr/>
        <a:lstStyle/>
        <a:p>
          <a:r>
            <a:rPr lang="en-AU" dirty="0"/>
            <a:t>Vocabulary</a:t>
          </a:r>
        </a:p>
      </dgm:t>
    </dgm:pt>
    <dgm:pt modelId="{B93A594C-1496-4498-B73C-18F70369CA82}" type="parTrans" cxnId="{41E37BAD-893E-4394-A7C7-566160B4BBD8}">
      <dgm:prSet/>
      <dgm:spPr/>
      <dgm:t>
        <a:bodyPr/>
        <a:lstStyle/>
        <a:p>
          <a:endParaRPr lang="en-AU"/>
        </a:p>
      </dgm:t>
    </dgm:pt>
    <dgm:pt modelId="{82991380-8681-474C-B488-AEF3761D6499}" type="sibTrans" cxnId="{41E37BAD-893E-4394-A7C7-566160B4BBD8}">
      <dgm:prSet/>
      <dgm:spPr/>
      <dgm:t>
        <a:bodyPr/>
        <a:lstStyle/>
        <a:p>
          <a:endParaRPr lang="en-AU"/>
        </a:p>
      </dgm:t>
    </dgm:pt>
    <dgm:pt modelId="{02DBE828-1605-48B2-873F-397060317753}">
      <dgm:prSet phldrT="[Text]" phldr="0"/>
      <dgm:spPr/>
      <dgm:t>
        <a:bodyPr/>
        <a:lstStyle/>
        <a:p>
          <a:r>
            <a:rPr lang="en-AU" dirty="0"/>
            <a:t>Listening comprehension</a:t>
          </a:r>
        </a:p>
      </dgm:t>
    </dgm:pt>
    <dgm:pt modelId="{4247DD49-903F-423C-BD87-D82B35F4081D}" type="parTrans" cxnId="{3C761239-1EA7-4F4B-A577-C0A7ED8C41FD}">
      <dgm:prSet/>
      <dgm:spPr/>
      <dgm:t>
        <a:bodyPr/>
        <a:lstStyle/>
        <a:p>
          <a:endParaRPr lang="en-AU"/>
        </a:p>
      </dgm:t>
    </dgm:pt>
    <dgm:pt modelId="{45618C5E-CB28-46CE-B47A-B39FEC4F430A}" type="sibTrans" cxnId="{3C761239-1EA7-4F4B-A577-C0A7ED8C41FD}">
      <dgm:prSet/>
      <dgm:spPr/>
      <dgm:t>
        <a:bodyPr/>
        <a:lstStyle/>
        <a:p>
          <a:endParaRPr lang="en-AU"/>
        </a:p>
      </dgm:t>
    </dgm:pt>
    <dgm:pt modelId="{310EC2BB-F2CC-4328-A4FE-14ECFBF08D70}" type="pres">
      <dgm:prSet presAssocID="{9B7E5A1A-EC59-4F87-9CDA-530B226EB664}" presName="hierChild1" presStyleCnt="0">
        <dgm:presLayoutVars>
          <dgm:orgChart val="1"/>
          <dgm:chPref val="1"/>
          <dgm:dir/>
          <dgm:animOne val="branch"/>
          <dgm:animLvl val="lvl"/>
          <dgm:resizeHandles/>
        </dgm:presLayoutVars>
      </dgm:prSet>
      <dgm:spPr/>
    </dgm:pt>
    <dgm:pt modelId="{A0DEBF64-2C28-4F4D-B5A5-18AA0D8A2260}" type="pres">
      <dgm:prSet presAssocID="{BD09C261-6017-4EA4-8FF4-92D8A60C4414}" presName="hierRoot1" presStyleCnt="0">
        <dgm:presLayoutVars>
          <dgm:hierBranch val="init"/>
        </dgm:presLayoutVars>
      </dgm:prSet>
      <dgm:spPr/>
    </dgm:pt>
    <dgm:pt modelId="{CA9D57C2-D4AB-4C85-88D2-E5D3F919F921}" type="pres">
      <dgm:prSet presAssocID="{BD09C261-6017-4EA4-8FF4-92D8A60C4414}" presName="rootComposite1" presStyleCnt="0"/>
      <dgm:spPr/>
    </dgm:pt>
    <dgm:pt modelId="{0EAC81B2-4B60-43C5-97F5-F5C7B5CAA8F4}" type="pres">
      <dgm:prSet presAssocID="{BD09C261-6017-4EA4-8FF4-92D8A60C4414}" presName="rootText1" presStyleLbl="node0" presStyleIdx="0" presStyleCnt="1" custLinFactNeighborX="-457" custLinFactNeighborY="4968">
        <dgm:presLayoutVars>
          <dgm:chPref val="3"/>
        </dgm:presLayoutVars>
      </dgm:prSet>
      <dgm:spPr/>
    </dgm:pt>
    <dgm:pt modelId="{9D720C79-E270-48F4-B354-694B379D3838}" type="pres">
      <dgm:prSet presAssocID="{BD09C261-6017-4EA4-8FF4-92D8A60C4414}" presName="rootConnector1" presStyleLbl="node1" presStyleIdx="0" presStyleCnt="0"/>
      <dgm:spPr/>
    </dgm:pt>
    <dgm:pt modelId="{BB9C2C94-E705-4216-B651-D180692D153A}" type="pres">
      <dgm:prSet presAssocID="{BD09C261-6017-4EA4-8FF4-92D8A60C4414}" presName="hierChild2" presStyleCnt="0"/>
      <dgm:spPr/>
    </dgm:pt>
    <dgm:pt modelId="{6978526C-3C4B-4560-A9D7-F53EA34C23B4}" type="pres">
      <dgm:prSet presAssocID="{B93A594C-1496-4498-B73C-18F70369CA82}" presName="Name37" presStyleLbl="parChTrans1D2" presStyleIdx="0" presStyleCnt="3"/>
      <dgm:spPr/>
    </dgm:pt>
    <dgm:pt modelId="{BD6666FC-166D-436F-B3EB-AE3313054D97}" type="pres">
      <dgm:prSet presAssocID="{2430FC3C-6F87-4488-B9FC-6C1843E9F792}" presName="hierRoot2" presStyleCnt="0">
        <dgm:presLayoutVars>
          <dgm:hierBranch val="init"/>
        </dgm:presLayoutVars>
      </dgm:prSet>
      <dgm:spPr/>
    </dgm:pt>
    <dgm:pt modelId="{8CF36741-3180-41AE-9117-E2AF4DC60F30}" type="pres">
      <dgm:prSet presAssocID="{2430FC3C-6F87-4488-B9FC-6C1843E9F792}" presName="rootComposite" presStyleCnt="0"/>
      <dgm:spPr/>
    </dgm:pt>
    <dgm:pt modelId="{6DFFC360-4000-4C43-ACD2-54DB604845A0}" type="pres">
      <dgm:prSet presAssocID="{2430FC3C-6F87-4488-B9FC-6C1843E9F792}" presName="rootText" presStyleLbl="node2" presStyleIdx="0" presStyleCnt="3">
        <dgm:presLayoutVars>
          <dgm:chPref val="3"/>
        </dgm:presLayoutVars>
      </dgm:prSet>
      <dgm:spPr/>
    </dgm:pt>
    <dgm:pt modelId="{C170C184-D287-4AEC-B243-3CB443ABAD7B}" type="pres">
      <dgm:prSet presAssocID="{2430FC3C-6F87-4488-B9FC-6C1843E9F792}" presName="rootConnector" presStyleLbl="node2" presStyleIdx="0" presStyleCnt="3"/>
      <dgm:spPr/>
    </dgm:pt>
    <dgm:pt modelId="{14AF6139-D096-43A2-96B8-428FB369A953}" type="pres">
      <dgm:prSet presAssocID="{2430FC3C-6F87-4488-B9FC-6C1843E9F792}" presName="hierChild4" presStyleCnt="0"/>
      <dgm:spPr/>
    </dgm:pt>
    <dgm:pt modelId="{53C260C4-96EC-4F15-B305-ABD9F0F4A082}" type="pres">
      <dgm:prSet presAssocID="{2430FC3C-6F87-4488-B9FC-6C1843E9F792}" presName="hierChild5" presStyleCnt="0"/>
      <dgm:spPr/>
    </dgm:pt>
    <dgm:pt modelId="{2D599178-08F9-4399-9271-BA2EEFF2229C}" type="pres">
      <dgm:prSet presAssocID="{4247DD49-903F-423C-BD87-D82B35F4081D}" presName="Name37" presStyleLbl="parChTrans1D2" presStyleIdx="1" presStyleCnt="3"/>
      <dgm:spPr/>
    </dgm:pt>
    <dgm:pt modelId="{0660C588-EEDE-490F-9BE2-F8AD2F7904C3}" type="pres">
      <dgm:prSet presAssocID="{02DBE828-1605-48B2-873F-397060317753}" presName="hierRoot2" presStyleCnt="0">
        <dgm:presLayoutVars>
          <dgm:hierBranch val="init"/>
        </dgm:presLayoutVars>
      </dgm:prSet>
      <dgm:spPr/>
    </dgm:pt>
    <dgm:pt modelId="{E9684927-1870-4D14-AADC-325D00671BE6}" type="pres">
      <dgm:prSet presAssocID="{02DBE828-1605-48B2-873F-397060317753}" presName="rootComposite" presStyleCnt="0"/>
      <dgm:spPr/>
    </dgm:pt>
    <dgm:pt modelId="{BD235000-4299-41E0-AD6D-D17B911E7F47}" type="pres">
      <dgm:prSet presAssocID="{02DBE828-1605-48B2-873F-397060317753}" presName="rootText" presStyleLbl="node2" presStyleIdx="1" presStyleCnt="3">
        <dgm:presLayoutVars>
          <dgm:chPref val="3"/>
        </dgm:presLayoutVars>
      </dgm:prSet>
      <dgm:spPr/>
    </dgm:pt>
    <dgm:pt modelId="{68684D9B-F398-4A04-9212-254118F350E9}" type="pres">
      <dgm:prSet presAssocID="{02DBE828-1605-48B2-873F-397060317753}" presName="rootConnector" presStyleLbl="node2" presStyleIdx="1" presStyleCnt="3"/>
      <dgm:spPr/>
    </dgm:pt>
    <dgm:pt modelId="{51F242B9-39D5-4222-96DF-81B9C867F775}" type="pres">
      <dgm:prSet presAssocID="{02DBE828-1605-48B2-873F-397060317753}" presName="hierChild4" presStyleCnt="0"/>
      <dgm:spPr/>
    </dgm:pt>
    <dgm:pt modelId="{0C7485B1-0F33-4D00-A50F-B42F663FA5F9}" type="pres">
      <dgm:prSet presAssocID="{02DBE828-1605-48B2-873F-397060317753}" presName="hierChild5" presStyleCnt="0"/>
      <dgm:spPr/>
    </dgm:pt>
    <dgm:pt modelId="{66A813EA-BA90-4EC5-AF1B-2ADE78A4508D}" type="pres">
      <dgm:prSet presAssocID="{D33EEB86-1909-4C41-B102-92FF189FAECA}" presName="Name37" presStyleLbl="parChTrans1D2" presStyleIdx="2" presStyleCnt="3"/>
      <dgm:spPr/>
    </dgm:pt>
    <dgm:pt modelId="{EE799A0D-2DA8-4FF4-AF97-F401E16091AB}" type="pres">
      <dgm:prSet presAssocID="{434B020B-5DBB-4BE4-ADB8-F1CA047FDD0D}" presName="hierRoot2" presStyleCnt="0">
        <dgm:presLayoutVars>
          <dgm:hierBranch val="init"/>
        </dgm:presLayoutVars>
      </dgm:prSet>
      <dgm:spPr/>
    </dgm:pt>
    <dgm:pt modelId="{051A2394-C4D3-48BD-B9E7-8B438E19412A}" type="pres">
      <dgm:prSet presAssocID="{434B020B-5DBB-4BE4-ADB8-F1CA047FDD0D}" presName="rootComposite" presStyleCnt="0"/>
      <dgm:spPr/>
    </dgm:pt>
    <dgm:pt modelId="{14DA0311-8536-4D59-97CC-A3CE27485E6B}" type="pres">
      <dgm:prSet presAssocID="{434B020B-5DBB-4BE4-ADB8-F1CA047FDD0D}" presName="rootText" presStyleLbl="node2" presStyleIdx="2" presStyleCnt="3">
        <dgm:presLayoutVars>
          <dgm:chPref val="3"/>
        </dgm:presLayoutVars>
      </dgm:prSet>
      <dgm:spPr/>
    </dgm:pt>
    <dgm:pt modelId="{3B6CA61B-0CA6-46F5-8B8C-DBE421BBFA60}" type="pres">
      <dgm:prSet presAssocID="{434B020B-5DBB-4BE4-ADB8-F1CA047FDD0D}" presName="rootConnector" presStyleLbl="node2" presStyleIdx="2" presStyleCnt="3"/>
      <dgm:spPr/>
    </dgm:pt>
    <dgm:pt modelId="{48977056-7EC4-4650-8786-467CA5D70CF9}" type="pres">
      <dgm:prSet presAssocID="{434B020B-5DBB-4BE4-ADB8-F1CA047FDD0D}" presName="hierChild4" presStyleCnt="0"/>
      <dgm:spPr/>
    </dgm:pt>
    <dgm:pt modelId="{F6E5DFC9-AC8F-4D07-A348-33B4CE2F0149}" type="pres">
      <dgm:prSet presAssocID="{434B020B-5DBB-4BE4-ADB8-F1CA047FDD0D}" presName="hierChild5" presStyleCnt="0"/>
      <dgm:spPr/>
    </dgm:pt>
    <dgm:pt modelId="{2409A91C-E69E-4F6D-8EDD-3F9B243889B4}" type="pres">
      <dgm:prSet presAssocID="{BD09C261-6017-4EA4-8FF4-92D8A60C4414}" presName="hierChild3" presStyleCnt="0"/>
      <dgm:spPr/>
    </dgm:pt>
  </dgm:ptLst>
  <dgm:cxnLst>
    <dgm:cxn modelId="{51459A04-618D-4023-B519-D1E24D0B0923}" type="presOf" srcId="{434B020B-5DBB-4BE4-ADB8-F1CA047FDD0D}" destId="{3B6CA61B-0CA6-46F5-8B8C-DBE421BBFA60}" srcOrd="1" destOrd="0" presId="urn:microsoft.com/office/officeart/2005/8/layout/orgChart1"/>
    <dgm:cxn modelId="{6FD8760F-594E-4D2F-9CA8-8D154EF3C418}" type="presOf" srcId="{9B7E5A1A-EC59-4F87-9CDA-530B226EB664}" destId="{310EC2BB-F2CC-4328-A4FE-14ECFBF08D70}" srcOrd="0" destOrd="0" presId="urn:microsoft.com/office/officeart/2005/8/layout/orgChart1"/>
    <dgm:cxn modelId="{8F36D222-EB73-40E8-AF6B-AFA0F807BF68}" srcId="{BD09C261-6017-4EA4-8FF4-92D8A60C4414}" destId="{434B020B-5DBB-4BE4-ADB8-F1CA047FDD0D}" srcOrd="2" destOrd="0" parTransId="{D33EEB86-1909-4C41-B102-92FF189FAECA}" sibTransId="{9C852BA6-8D2F-4E2A-B44D-63264377E85C}"/>
    <dgm:cxn modelId="{3C761239-1EA7-4F4B-A577-C0A7ED8C41FD}" srcId="{BD09C261-6017-4EA4-8FF4-92D8A60C4414}" destId="{02DBE828-1605-48B2-873F-397060317753}" srcOrd="1" destOrd="0" parTransId="{4247DD49-903F-423C-BD87-D82B35F4081D}" sibTransId="{45618C5E-CB28-46CE-B47A-B39FEC4F430A}"/>
    <dgm:cxn modelId="{03AC0E5B-5BF9-4D9A-9706-7C53E58116B1}" type="presOf" srcId="{B93A594C-1496-4498-B73C-18F70369CA82}" destId="{6978526C-3C4B-4560-A9D7-F53EA34C23B4}" srcOrd="0" destOrd="0" presId="urn:microsoft.com/office/officeart/2005/8/layout/orgChart1"/>
    <dgm:cxn modelId="{F6676441-8150-485F-A9F0-BBE4C0960D07}" srcId="{9B7E5A1A-EC59-4F87-9CDA-530B226EB664}" destId="{BD09C261-6017-4EA4-8FF4-92D8A60C4414}" srcOrd="0" destOrd="0" parTransId="{801B8559-113E-444E-8EB0-10854200CEFA}" sibTransId="{6FB7394B-4DBB-4790-9FBB-8A5E4309B897}"/>
    <dgm:cxn modelId="{F62B0742-8095-48C2-A8AF-4CFEDE8CB8BD}" type="presOf" srcId="{BD09C261-6017-4EA4-8FF4-92D8A60C4414}" destId="{9D720C79-E270-48F4-B354-694B379D3838}" srcOrd="1" destOrd="0" presId="urn:microsoft.com/office/officeart/2005/8/layout/orgChart1"/>
    <dgm:cxn modelId="{20ADA44A-72A1-4438-9A5E-3DF661238C09}" type="presOf" srcId="{2430FC3C-6F87-4488-B9FC-6C1843E9F792}" destId="{6DFFC360-4000-4C43-ACD2-54DB604845A0}" srcOrd="0" destOrd="0" presId="urn:microsoft.com/office/officeart/2005/8/layout/orgChart1"/>
    <dgm:cxn modelId="{FA11B96E-B15C-470B-8D29-8E577056489A}" type="presOf" srcId="{02DBE828-1605-48B2-873F-397060317753}" destId="{68684D9B-F398-4A04-9212-254118F350E9}" srcOrd="1" destOrd="0" presId="urn:microsoft.com/office/officeart/2005/8/layout/orgChart1"/>
    <dgm:cxn modelId="{45857390-77AD-4BF0-BFA3-2345C47C34A2}" type="presOf" srcId="{4247DD49-903F-423C-BD87-D82B35F4081D}" destId="{2D599178-08F9-4399-9271-BA2EEFF2229C}" srcOrd="0" destOrd="0" presId="urn:microsoft.com/office/officeart/2005/8/layout/orgChart1"/>
    <dgm:cxn modelId="{EC9256A8-5509-426F-AE48-CC8CA215F584}" type="presOf" srcId="{BD09C261-6017-4EA4-8FF4-92D8A60C4414}" destId="{0EAC81B2-4B60-43C5-97F5-F5C7B5CAA8F4}" srcOrd="0" destOrd="0" presId="urn:microsoft.com/office/officeart/2005/8/layout/orgChart1"/>
    <dgm:cxn modelId="{49E6ABA8-4882-4EBA-AE9D-C1A56F7D3179}" type="presOf" srcId="{02DBE828-1605-48B2-873F-397060317753}" destId="{BD235000-4299-41E0-AD6D-D17B911E7F47}" srcOrd="0" destOrd="0" presId="urn:microsoft.com/office/officeart/2005/8/layout/orgChart1"/>
    <dgm:cxn modelId="{41E37BAD-893E-4394-A7C7-566160B4BBD8}" srcId="{BD09C261-6017-4EA4-8FF4-92D8A60C4414}" destId="{2430FC3C-6F87-4488-B9FC-6C1843E9F792}" srcOrd="0" destOrd="0" parTransId="{B93A594C-1496-4498-B73C-18F70369CA82}" sibTransId="{82991380-8681-474C-B488-AEF3761D6499}"/>
    <dgm:cxn modelId="{72EF10B2-1019-4673-BEE7-49468CCBC6AD}" type="presOf" srcId="{D33EEB86-1909-4C41-B102-92FF189FAECA}" destId="{66A813EA-BA90-4EC5-AF1B-2ADE78A4508D}" srcOrd="0" destOrd="0" presId="urn:microsoft.com/office/officeart/2005/8/layout/orgChart1"/>
    <dgm:cxn modelId="{B7293FC4-C003-4D2E-BC0B-D0B245A60F9A}" type="presOf" srcId="{2430FC3C-6F87-4488-B9FC-6C1843E9F792}" destId="{C170C184-D287-4AEC-B243-3CB443ABAD7B}" srcOrd="1" destOrd="0" presId="urn:microsoft.com/office/officeart/2005/8/layout/orgChart1"/>
    <dgm:cxn modelId="{B07231F7-D8B7-4636-BF2A-E1331EA43D20}" type="presOf" srcId="{434B020B-5DBB-4BE4-ADB8-F1CA047FDD0D}" destId="{14DA0311-8536-4D59-97CC-A3CE27485E6B}" srcOrd="0" destOrd="0" presId="urn:microsoft.com/office/officeart/2005/8/layout/orgChart1"/>
    <dgm:cxn modelId="{A08C93AC-97EC-4E20-B663-466BAA8FB7A7}" type="presParOf" srcId="{310EC2BB-F2CC-4328-A4FE-14ECFBF08D70}" destId="{A0DEBF64-2C28-4F4D-B5A5-18AA0D8A2260}" srcOrd="0" destOrd="0" presId="urn:microsoft.com/office/officeart/2005/8/layout/orgChart1"/>
    <dgm:cxn modelId="{E3C21341-F03E-442D-9289-06949FC320AA}" type="presParOf" srcId="{A0DEBF64-2C28-4F4D-B5A5-18AA0D8A2260}" destId="{CA9D57C2-D4AB-4C85-88D2-E5D3F919F921}" srcOrd="0" destOrd="0" presId="urn:microsoft.com/office/officeart/2005/8/layout/orgChart1"/>
    <dgm:cxn modelId="{20C10FAA-54EE-4637-A8FA-C499F13C5522}" type="presParOf" srcId="{CA9D57C2-D4AB-4C85-88D2-E5D3F919F921}" destId="{0EAC81B2-4B60-43C5-97F5-F5C7B5CAA8F4}" srcOrd="0" destOrd="0" presId="urn:microsoft.com/office/officeart/2005/8/layout/orgChart1"/>
    <dgm:cxn modelId="{C57269DD-D4FC-4A85-AC1B-D5E17D9091E5}" type="presParOf" srcId="{CA9D57C2-D4AB-4C85-88D2-E5D3F919F921}" destId="{9D720C79-E270-48F4-B354-694B379D3838}" srcOrd="1" destOrd="0" presId="urn:microsoft.com/office/officeart/2005/8/layout/orgChart1"/>
    <dgm:cxn modelId="{A17669D4-E75C-4C64-8D3A-FA24D7E795B1}" type="presParOf" srcId="{A0DEBF64-2C28-4F4D-B5A5-18AA0D8A2260}" destId="{BB9C2C94-E705-4216-B651-D180692D153A}" srcOrd="1" destOrd="0" presId="urn:microsoft.com/office/officeart/2005/8/layout/orgChart1"/>
    <dgm:cxn modelId="{7B856C67-C1D9-40D4-9ED2-88390AAB487C}" type="presParOf" srcId="{BB9C2C94-E705-4216-B651-D180692D153A}" destId="{6978526C-3C4B-4560-A9D7-F53EA34C23B4}" srcOrd="0" destOrd="0" presId="urn:microsoft.com/office/officeart/2005/8/layout/orgChart1"/>
    <dgm:cxn modelId="{2E2E85EF-8385-4665-A2B2-76A6F8B63FB8}" type="presParOf" srcId="{BB9C2C94-E705-4216-B651-D180692D153A}" destId="{BD6666FC-166D-436F-B3EB-AE3313054D97}" srcOrd="1" destOrd="0" presId="urn:microsoft.com/office/officeart/2005/8/layout/orgChart1"/>
    <dgm:cxn modelId="{2122CD9A-4DF3-420C-AEDE-841D4FEB4F2F}" type="presParOf" srcId="{BD6666FC-166D-436F-B3EB-AE3313054D97}" destId="{8CF36741-3180-41AE-9117-E2AF4DC60F30}" srcOrd="0" destOrd="0" presId="urn:microsoft.com/office/officeart/2005/8/layout/orgChart1"/>
    <dgm:cxn modelId="{FE1D7773-EDD1-473B-864E-10B8032FC622}" type="presParOf" srcId="{8CF36741-3180-41AE-9117-E2AF4DC60F30}" destId="{6DFFC360-4000-4C43-ACD2-54DB604845A0}" srcOrd="0" destOrd="0" presId="urn:microsoft.com/office/officeart/2005/8/layout/orgChart1"/>
    <dgm:cxn modelId="{71F8BC87-85D9-44E3-BF18-2C43DEEE98C7}" type="presParOf" srcId="{8CF36741-3180-41AE-9117-E2AF4DC60F30}" destId="{C170C184-D287-4AEC-B243-3CB443ABAD7B}" srcOrd="1" destOrd="0" presId="urn:microsoft.com/office/officeart/2005/8/layout/orgChart1"/>
    <dgm:cxn modelId="{50D6BDFB-8FA9-4CA5-8381-3B46AD81BCEC}" type="presParOf" srcId="{BD6666FC-166D-436F-B3EB-AE3313054D97}" destId="{14AF6139-D096-43A2-96B8-428FB369A953}" srcOrd="1" destOrd="0" presId="urn:microsoft.com/office/officeart/2005/8/layout/orgChart1"/>
    <dgm:cxn modelId="{A5A0A406-CBDB-41C5-9308-BC27CA19CC8D}" type="presParOf" srcId="{BD6666FC-166D-436F-B3EB-AE3313054D97}" destId="{53C260C4-96EC-4F15-B305-ABD9F0F4A082}" srcOrd="2" destOrd="0" presId="urn:microsoft.com/office/officeart/2005/8/layout/orgChart1"/>
    <dgm:cxn modelId="{AC78FB77-3A70-4B5B-878F-D0C1C6412FBA}" type="presParOf" srcId="{BB9C2C94-E705-4216-B651-D180692D153A}" destId="{2D599178-08F9-4399-9271-BA2EEFF2229C}" srcOrd="2" destOrd="0" presId="urn:microsoft.com/office/officeart/2005/8/layout/orgChart1"/>
    <dgm:cxn modelId="{A07955B5-1836-46A6-A0BF-D1AB78947C47}" type="presParOf" srcId="{BB9C2C94-E705-4216-B651-D180692D153A}" destId="{0660C588-EEDE-490F-9BE2-F8AD2F7904C3}" srcOrd="3" destOrd="0" presId="urn:microsoft.com/office/officeart/2005/8/layout/orgChart1"/>
    <dgm:cxn modelId="{16383579-BE26-4FDB-AC6A-F3CFDE35C29B}" type="presParOf" srcId="{0660C588-EEDE-490F-9BE2-F8AD2F7904C3}" destId="{E9684927-1870-4D14-AADC-325D00671BE6}" srcOrd="0" destOrd="0" presId="urn:microsoft.com/office/officeart/2005/8/layout/orgChart1"/>
    <dgm:cxn modelId="{8B3C9FD3-1C1B-4920-81B9-5554E147B26B}" type="presParOf" srcId="{E9684927-1870-4D14-AADC-325D00671BE6}" destId="{BD235000-4299-41E0-AD6D-D17B911E7F47}" srcOrd="0" destOrd="0" presId="urn:microsoft.com/office/officeart/2005/8/layout/orgChart1"/>
    <dgm:cxn modelId="{38A30AB7-2B9A-40A9-AA71-5DD843067F7A}" type="presParOf" srcId="{E9684927-1870-4D14-AADC-325D00671BE6}" destId="{68684D9B-F398-4A04-9212-254118F350E9}" srcOrd="1" destOrd="0" presId="urn:microsoft.com/office/officeart/2005/8/layout/orgChart1"/>
    <dgm:cxn modelId="{F666B2C5-2749-48A2-A447-4555D77E2CDB}" type="presParOf" srcId="{0660C588-EEDE-490F-9BE2-F8AD2F7904C3}" destId="{51F242B9-39D5-4222-96DF-81B9C867F775}" srcOrd="1" destOrd="0" presId="urn:microsoft.com/office/officeart/2005/8/layout/orgChart1"/>
    <dgm:cxn modelId="{63C6100A-61AE-4C7C-9C62-D4C55A311990}" type="presParOf" srcId="{0660C588-EEDE-490F-9BE2-F8AD2F7904C3}" destId="{0C7485B1-0F33-4D00-A50F-B42F663FA5F9}" srcOrd="2" destOrd="0" presId="urn:microsoft.com/office/officeart/2005/8/layout/orgChart1"/>
    <dgm:cxn modelId="{E19D3C8E-4CC6-4288-AB81-6C7872A8E7F6}" type="presParOf" srcId="{BB9C2C94-E705-4216-B651-D180692D153A}" destId="{66A813EA-BA90-4EC5-AF1B-2ADE78A4508D}" srcOrd="4" destOrd="0" presId="urn:microsoft.com/office/officeart/2005/8/layout/orgChart1"/>
    <dgm:cxn modelId="{A8D29B2E-6DA7-4E31-9A51-2D1552F3984E}" type="presParOf" srcId="{BB9C2C94-E705-4216-B651-D180692D153A}" destId="{EE799A0D-2DA8-4FF4-AF97-F401E16091AB}" srcOrd="5" destOrd="0" presId="urn:microsoft.com/office/officeart/2005/8/layout/orgChart1"/>
    <dgm:cxn modelId="{EB2B8B35-4FDD-43DA-A4DC-983906ED87BC}" type="presParOf" srcId="{EE799A0D-2DA8-4FF4-AF97-F401E16091AB}" destId="{051A2394-C4D3-48BD-B9E7-8B438E19412A}" srcOrd="0" destOrd="0" presId="urn:microsoft.com/office/officeart/2005/8/layout/orgChart1"/>
    <dgm:cxn modelId="{9D23FAA7-FB86-46C7-AE91-C660598E1455}" type="presParOf" srcId="{051A2394-C4D3-48BD-B9E7-8B438E19412A}" destId="{14DA0311-8536-4D59-97CC-A3CE27485E6B}" srcOrd="0" destOrd="0" presId="urn:microsoft.com/office/officeart/2005/8/layout/orgChart1"/>
    <dgm:cxn modelId="{0548034B-1189-4F0A-B6B8-16D28E6E729E}" type="presParOf" srcId="{051A2394-C4D3-48BD-B9E7-8B438E19412A}" destId="{3B6CA61B-0CA6-46F5-8B8C-DBE421BBFA60}" srcOrd="1" destOrd="0" presId="urn:microsoft.com/office/officeart/2005/8/layout/orgChart1"/>
    <dgm:cxn modelId="{7C9627A2-9DC1-44BD-AD1B-36F90BFA44D1}" type="presParOf" srcId="{EE799A0D-2DA8-4FF4-AF97-F401E16091AB}" destId="{48977056-7EC4-4650-8786-467CA5D70CF9}" srcOrd="1" destOrd="0" presId="urn:microsoft.com/office/officeart/2005/8/layout/orgChart1"/>
    <dgm:cxn modelId="{CA556C85-C960-4395-B703-83938CBBC0C5}" type="presParOf" srcId="{EE799A0D-2DA8-4FF4-AF97-F401E16091AB}" destId="{F6E5DFC9-AC8F-4D07-A348-33B4CE2F0149}" srcOrd="2" destOrd="0" presId="urn:microsoft.com/office/officeart/2005/8/layout/orgChart1"/>
    <dgm:cxn modelId="{D130D70A-8C0D-4DF9-80EA-A973851BFD6C}" type="presParOf" srcId="{A0DEBF64-2C28-4F4D-B5A5-18AA0D8A2260}" destId="{2409A91C-E69E-4F6D-8EDD-3F9B243889B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7E5A1A-EC59-4F87-9CDA-530B226EB66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AU"/>
        </a:p>
      </dgm:t>
    </dgm:pt>
    <dgm:pt modelId="{BD09C261-6017-4EA4-8FF4-92D8A60C4414}">
      <dgm:prSet phldrT="[Text]" phldr="0"/>
      <dgm:spPr/>
      <dgm:t>
        <a:bodyPr/>
        <a:lstStyle/>
        <a:p>
          <a:r>
            <a:rPr lang="en-AU" dirty="0"/>
            <a:t>Word recognition</a:t>
          </a:r>
        </a:p>
      </dgm:t>
    </dgm:pt>
    <dgm:pt modelId="{801B8559-113E-444E-8EB0-10854200CEFA}" type="parTrans" cxnId="{F6676441-8150-485F-A9F0-BBE4C0960D07}">
      <dgm:prSet/>
      <dgm:spPr/>
      <dgm:t>
        <a:bodyPr/>
        <a:lstStyle/>
        <a:p>
          <a:endParaRPr lang="en-AU"/>
        </a:p>
      </dgm:t>
    </dgm:pt>
    <dgm:pt modelId="{6FB7394B-4DBB-4790-9FBB-8A5E4309B897}" type="sibTrans" cxnId="{F6676441-8150-485F-A9F0-BBE4C0960D07}">
      <dgm:prSet/>
      <dgm:spPr/>
      <dgm:t>
        <a:bodyPr/>
        <a:lstStyle/>
        <a:p>
          <a:endParaRPr lang="en-AU"/>
        </a:p>
      </dgm:t>
    </dgm:pt>
    <dgm:pt modelId="{7927A157-7E3A-4133-BAFB-EF48025FD0DB}">
      <dgm:prSet phldrT="[Text]" phldr="0"/>
      <dgm:spPr/>
      <dgm:t>
        <a:bodyPr/>
        <a:lstStyle/>
        <a:p>
          <a:r>
            <a:rPr lang="en-AU" dirty="0"/>
            <a:t>Word reading accuracy</a:t>
          </a:r>
        </a:p>
      </dgm:t>
    </dgm:pt>
    <dgm:pt modelId="{92ED8A25-89E3-46DE-A453-E8A78D8CC81D}" type="parTrans" cxnId="{E9080A63-3B7C-4BC7-B99C-7B4FBBEA2A73}">
      <dgm:prSet/>
      <dgm:spPr/>
      <dgm:t>
        <a:bodyPr/>
        <a:lstStyle/>
        <a:p>
          <a:endParaRPr lang="en-AU"/>
        </a:p>
      </dgm:t>
    </dgm:pt>
    <dgm:pt modelId="{10713610-38A2-4202-8819-39779175FFCF}" type="sibTrans" cxnId="{E9080A63-3B7C-4BC7-B99C-7B4FBBEA2A73}">
      <dgm:prSet/>
      <dgm:spPr/>
      <dgm:t>
        <a:bodyPr/>
        <a:lstStyle/>
        <a:p>
          <a:endParaRPr lang="en-AU"/>
        </a:p>
      </dgm:t>
    </dgm:pt>
    <dgm:pt modelId="{31D916D7-6DB3-421F-8027-A93E35D187F5}">
      <dgm:prSet phldrT="[Text]" phldr="0"/>
      <dgm:spPr/>
      <dgm:t>
        <a:bodyPr/>
        <a:lstStyle/>
        <a:p>
          <a:r>
            <a:rPr lang="en-AU" dirty="0"/>
            <a:t>Oral reading fluency</a:t>
          </a:r>
        </a:p>
      </dgm:t>
    </dgm:pt>
    <dgm:pt modelId="{17979711-D912-4431-933F-44DBD8743046}" type="parTrans" cxnId="{96A61EB0-A1C6-4145-9161-50FFAA101FFD}">
      <dgm:prSet/>
      <dgm:spPr/>
      <dgm:t>
        <a:bodyPr/>
        <a:lstStyle/>
        <a:p>
          <a:endParaRPr lang="en-AU"/>
        </a:p>
      </dgm:t>
    </dgm:pt>
    <dgm:pt modelId="{C29A62AB-994A-4C23-B118-AF61978D9670}" type="sibTrans" cxnId="{96A61EB0-A1C6-4145-9161-50FFAA101FFD}">
      <dgm:prSet/>
      <dgm:spPr/>
      <dgm:t>
        <a:bodyPr/>
        <a:lstStyle/>
        <a:p>
          <a:endParaRPr lang="en-AU"/>
        </a:p>
      </dgm:t>
    </dgm:pt>
    <dgm:pt modelId="{F43A4B08-3DD9-4479-B34F-D00704611242}">
      <dgm:prSet phldrT="[Text]" phldr="0"/>
      <dgm:spPr/>
      <dgm:t>
        <a:bodyPr/>
        <a:lstStyle/>
        <a:p>
          <a:r>
            <a:rPr lang="en-AU" dirty="0"/>
            <a:t>Morphological  awareness</a:t>
          </a:r>
        </a:p>
      </dgm:t>
    </dgm:pt>
    <dgm:pt modelId="{5506F380-B299-474B-9D1D-153E12E2435C}" type="parTrans" cxnId="{99B23A4E-A4C3-4BD6-A406-75B38B1A12C0}">
      <dgm:prSet/>
      <dgm:spPr/>
      <dgm:t>
        <a:bodyPr/>
        <a:lstStyle/>
        <a:p>
          <a:endParaRPr lang="en-AU"/>
        </a:p>
      </dgm:t>
    </dgm:pt>
    <dgm:pt modelId="{9951620C-2FB0-410D-B22F-F5BFEF6016EA}" type="sibTrans" cxnId="{99B23A4E-A4C3-4BD6-A406-75B38B1A12C0}">
      <dgm:prSet/>
      <dgm:spPr/>
      <dgm:t>
        <a:bodyPr/>
        <a:lstStyle/>
        <a:p>
          <a:endParaRPr lang="en-AU"/>
        </a:p>
      </dgm:t>
    </dgm:pt>
    <dgm:pt modelId="{310EC2BB-F2CC-4328-A4FE-14ECFBF08D70}" type="pres">
      <dgm:prSet presAssocID="{9B7E5A1A-EC59-4F87-9CDA-530B226EB664}" presName="hierChild1" presStyleCnt="0">
        <dgm:presLayoutVars>
          <dgm:orgChart val="1"/>
          <dgm:chPref val="1"/>
          <dgm:dir/>
          <dgm:animOne val="branch"/>
          <dgm:animLvl val="lvl"/>
          <dgm:resizeHandles/>
        </dgm:presLayoutVars>
      </dgm:prSet>
      <dgm:spPr/>
    </dgm:pt>
    <dgm:pt modelId="{A0DEBF64-2C28-4F4D-B5A5-18AA0D8A2260}" type="pres">
      <dgm:prSet presAssocID="{BD09C261-6017-4EA4-8FF4-92D8A60C4414}" presName="hierRoot1" presStyleCnt="0">
        <dgm:presLayoutVars>
          <dgm:hierBranch val="init"/>
        </dgm:presLayoutVars>
      </dgm:prSet>
      <dgm:spPr/>
    </dgm:pt>
    <dgm:pt modelId="{CA9D57C2-D4AB-4C85-88D2-E5D3F919F921}" type="pres">
      <dgm:prSet presAssocID="{BD09C261-6017-4EA4-8FF4-92D8A60C4414}" presName="rootComposite1" presStyleCnt="0"/>
      <dgm:spPr/>
    </dgm:pt>
    <dgm:pt modelId="{0EAC81B2-4B60-43C5-97F5-F5C7B5CAA8F4}" type="pres">
      <dgm:prSet presAssocID="{BD09C261-6017-4EA4-8FF4-92D8A60C4414}" presName="rootText1" presStyleLbl="node0" presStyleIdx="0" presStyleCnt="1" custLinFactNeighborX="-457" custLinFactNeighborY="4968">
        <dgm:presLayoutVars>
          <dgm:chPref val="3"/>
        </dgm:presLayoutVars>
      </dgm:prSet>
      <dgm:spPr/>
    </dgm:pt>
    <dgm:pt modelId="{9D720C79-E270-48F4-B354-694B379D3838}" type="pres">
      <dgm:prSet presAssocID="{BD09C261-6017-4EA4-8FF4-92D8A60C4414}" presName="rootConnector1" presStyleLbl="node1" presStyleIdx="0" presStyleCnt="0"/>
      <dgm:spPr/>
    </dgm:pt>
    <dgm:pt modelId="{BB9C2C94-E705-4216-B651-D180692D153A}" type="pres">
      <dgm:prSet presAssocID="{BD09C261-6017-4EA4-8FF4-92D8A60C4414}" presName="hierChild2" presStyleCnt="0"/>
      <dgm:spPr/>
    </dgm:pt>
    <dgm:pt modelId="{3386EFBC-3DCC-4A1C-8DB8-40C28CA3E52B}" type="pres">
      <dgm:prSet presAssocID="{92ED8A25-89E3-46DE-A453-E8A78D8CC81D}" presName="Name37" presStyleLbl="parChTrans1D2" presStyleIdx="0" presStyleCnt="3"/>
      <dgm:spPr/>
    </dgm:pt>
    <dgm:pt modelId="{2AAB010B-EDA8-45CD-A470-7BCA8D3E40C5}" type="pres">
      <dgm:prSet presAssocID="{7927A157-7E3A-4133-BAFB-EF48025FD0DB}" presName="hierRoot2" presStyleCnt="0">
        <dgm:presLayoutVars>
          <dgm:hierBranch val="init"/>
        </dgm:presLayoutVars>
      </dgm:prSet>
      <dgm:spPr/>
    </dgm:pt>
    <dgm:pt modelId="{85798B3A-A869-4C0C-9D4C-937FF85C002E}" type="pres">
      <dgm:prSet presAssocID="{7927A157-7E3A-4133-BAFB-EF48025FD0DB}" presName="rootComposite" presStyleCnt="0"/>
      <dgm:spPr/>
    </dgm:pt>
    <dgm:pt modelId="{650B0553-032F-4E65-8039-6630F4B3F245}" type="pres">
      <dgm:prSet presAssocID="{7927A157-7E3A-4133-BAFB-EF48025FD0DB}" presName="rootText" presStyleLbl="node2" presStyleIdx="0" presStyleCnt="3">
        <dgm:presLayoutVars>
          <dgm:chPref val="3"/>
        </dgm:presLayoutVars>
      </dgm:prSet>
      <dgm:spPr/>
    </dgm:pt>
    <dgm:pt modelId="{63CA2CD7-01CB-43F5-A0E5-48C61DC1A39B}" type="pres">
      <dgm:prSet presAssocID="{7927A157-7E3A-4133-BAFB-EF48025FD0DB}" presName="rootConnector" presStyleLbl="node2" presStyleIdx="0" presStyleCnt="3"/>
      <dgm:spPr/>
    </dgm:pt>
    <dgm:pt modelId="{EACEC781-1AA9-4EAC-ADFB-2ABABE0A6AFE}" type="pres">
      <dgm:prSet presAssocID="{7927A157-7E3A-4133-BAFB-EF48025FD0DB}" presName="hierChild4" presStyleCnt="0"/>
      <dgm:spPr/>
    </dgm:pt>
    <dgm:pt modelId="{FE3EF7A5-CBD8-4E87-928A-B5D33C95D77D}" type="pres">
      <dgm:prSet presAssocID="{7927A157-7E3A-4133-BAFB-EF48025FD0DB}" presName="hierChild5" presStyleCnt="0"/>
      <dgm:spPr/>
    </dgm:pt>
    <dgm:pt modelId="{9CEC3712-1BF6-495E-868C-53165484AD7E}" type="pres">
      <dgm:prSet presAssocID="{17979711-D912-4431-933F-44DBD8743046}" presName="Name37" presStyleLbl="parChTrans1D2" presStyleIdx="1" presStyleCnt="3"/>
      <dgm:spPr/>
    </dgm:pt>
    <dgm:pt modelId="{7C987D10-5AA6-4540-9E91-391D0429A072}" type="pres">
      <dgm:prSet presAssocID="{31D916D7-6DB3-421F-8027-A93E35D187F5}" presName="hierRoot2" presStyleCnt="0">
        <dgm:presLayoutVars>
          <dgm:hierBranch val="init"/>
        </dgm:presLayoutVars>
      </dgm:prSet>
      <dgm:spPr/>
    </dgm:pt>
    <dgm:pt modelId="{A58B1205-2F61-433D-B894-4B1A501943D5}" type="pres">
      <dgm:prSet presAssocID="{31D916D7-6DB3-421F-8027-A93E35D187F5}" presName="rootComposite" presStyleCnt="0"/>
      <dgm:spPr/>
    </dgm:pt>
    <dgm:pt modelId="{516BBA7E-1117-43E5-89E7-43E42CB44264}" type="pres">
      <dgm:prSet presAssocID="{31D916D7-6DB3-421F-8027-A93E35D187F5}" presName="rootText" presStyleLbl="node2" presStyleIdx="1" presStyleCnt="3">
        <dgm:presLayoutVars>
          <dgm:chPref val="3"/>
        </dgm:presLayoutVars>
      </dgm:prSet>
      <dgm:spPr/>
    </dgm:pt>
    <dgm:pt modelId="{2244990F-AA71-476A-9B19-7F9D8CB52BDD}" type="pres">
      <dgm:prSet presAssocID="{31D916D7-6DB3-421F-8027-A93E35D187F5}" presName="rootConnector" presStyleLbl="node2" presStyleIdx="1" presStyleCnt="3"/>
      <dgm:spPr/>
    </dgm:pt>
    <dgm:pt modelId="{CB427E61-8B4C-4A27-B3A6-9973D087B444}" type="pres">
      <dgm:prSet presAssocID="{31D916D7-6DB3-421F-8027-A93E35D187F5}" presName="hierChild4" presStyleCnt="0"/>
      <dgm:spPr/>
    </dgm:pt>
    <dgm:pt modelId="{16804D8A-F61F-4F30-9E22-193B4AC5DCCF}" type="pres">
      <dgm:prSet presAssocID="{31D916D7-6DB3-421F-8027-A93E35D187F5}" presName="hierChild5" presStyleCnt="0"/>
      <dgm:spPr/>
    </dgm:pt>
    <dgm:pt modelId="{52368250-FCE0-44C9-B792-11FA9FBC1A50}" type="pres">
      <dgm:prSet presAssocID="{5506F380-B299-474B-9D1D-153E12E2435C}" presName="Name37" presStyleLbl="parChTrans1D2" presStyleIdx="2" presStyleCnt="3"/>
      <dgm:spPr/>
    </dgm:pt>
    <dgm:pt modelId="{6F95F624-8902-4522-9E2F-BCB9CD80BABC}" type="pres">
      <dgm:prSet presAssocID="{F43A4B08-3DD9-4479-B34F-D00704611242}" presName="hierRoot2" presStyleCnt="0">
        <dgm:presLayoutVars>
          <dgm:hierBranch val="init"/>
        </dgm:presLayoutVars>
      </dgm:prSet>
      <dgm:spPr/>
    </dgm:pt>
    <dgm:pt modelId="{6757A8C3-BD5A-440F-997F-03AE44DF93AC}" type="pres">
      <dgm:prSet presAssocID="{F43A4B08-3DD9-4479-B34F-D00704611242}" presName="rootComposite" presStyleCnt="0"/>
      <dgm:spPr/>
    </dgm:pt>
    <dgm:pt modelId="{FC95C11F-3A0E-4A9B-B0BA-F59DC721B160}" type="pres">
      <dgm:prSet presAssocID="{F43A4B08-3DD9-4479-B34F-D00704611242}" presName="rootText" presStyleLbl="node2" presStyleIdx="2" presStyleCnt="3">
        <dgm:presLayoutVars>
          <dgm:chPref val="3"/>
        </dgm:presLayoutVars>
      </dgm:prSet>
      <dgm:spPr/>
    </dgm:pt>
    <dgm:pt modelId="{0A4FBB19-B032-44C9-8EFA-0BEC21E52799}" type="pres">
      <dgm:prSet presAssocID="{F43A4B08-3DD9-4479-B34F-D00704611242}" presName="rootConnector" presStyleLbl="node2" presStyleIdx="2" presStyleCnt="3"/>
      <dgm:spPr/>
    </dgm:pt>
    <dgm:pt modelId="{5430C5C5-004F-4283-B59E-CBF1C84DF225}" type="pres">
      <dgm:prSet presAssocID="{F43A4B08-3DD9-4479-B34F-D00704611242}" presName="hierChild4" presStyleCnt="0"/>
      <dgm:spPr/>
    </dgm:pt>
    <dgm:pt modelId="{82825B18-3F79-402A-AF01-FEBBD61C9D5A}" type="pres">
      <dgm:prSet presAssocID="{F43A4B08-3DD9-4479-B34F-D00704611242}" presName="hierChild5" presStyleCnt="0"/>
      <dgm:spPr/>
    </dgm:pt>
    <dgm:pt modelId="{2409A91C-E69E-4F6D-8EDD-3F9B243889B4}" type="pres">
      <dgm:prSet presAssocID="{BD09C261-6017-4EA4-8FF4-92D8A60C4414}" presName="hierChild3" presStyleCnt="0"/>
      <dgm:spPr/>
    </dgm:pt>
  </dgm:ptLst>
  <dgm:cxnLst>
    <dgm:cxn modelId="{6FD8760F-594E-4D2F-9CA8-8D154EF3C418}" type="presOf" srcId="{9B7E5A1A-EC59-4F87-9CDA-530B226EB664}" destId="{310EC2BB-F2CC-4328-A4FE-14ECFBF08D70}" srcOrd="0" destOrd="0" presId="urn:microsoft.com/office/officeart/2005/8/layout/orgChart1"/>
    <dgm:cxn modelId="{E7AD0621-301C-495E-A03F-EC65E3B5998A}" type="presOf" srcId="{31D916D7-6DB3-421F-8027-A93E35D187F5}" destId="{2244990F-AA71-476A-9B19-7F9D8CB52BDD}" srcOrd="1" destOrd="0" presId="urn:microsoft.com/office/officeart/2005/8/layout/orgChart1"/>
    <dgm:cxn modelId="{4A9F9F25-4AA4-4A94-984C-7085C270D751}" type="presOf" srcId="{31D916D7-6DB3-421F-8027-A93E35D187F5}" destId="{516BBA7E-1117-43E5-89E7-43E42CB44264}" srcOrd="0" destOrd="0" presId="urn:microsoft.com/office/officeart/2005/8/layout/orgChart1"/>
    <dgm:cxn modelId="{F6676441-8150-485F-A9F0-BBE4C0960D07}" srcId="{9B7E5A1A-EC59-4F87-9CDA-530B226EB664}" destId="{BD09C261-6017-4EA4-8FF4-92D8A60C4414}" srcOrd="0" destOrd="0" parTransId="{801B8559-113E-444E-8EB0-10854200CEFA}" sibTransId="{6FB7394B-4DBB-4790-9FBB-8A5E4309B897}"/>
    <dgm:cxn modelId="{F62B0742-8095-48C2-A8AF-4CFEDE8CB8BD}" type="presOf" srcId="{BD09C261-6017-4EA4-8FF4-92D8A60C4414}" destId="{9D720C79-E270-48F4-B354-694B379D3838}" srcOrd="1" destOrd="0" presId="urn:microsoft.com/office/officeart/2005/8/layout/orgChart1"/>
    <dgm:cxn modelId="{E9080A63-3B7C-4BC7-B99C-7B4FBBEA2A73}" srcId="{BD09C261-6017-4EA4-8FF4-92D8A60C4414}" destId="{7927A157-7E3A-4133-BAFB-EF48025FD0DB}" srcOrd="0" destOrd="0" parTransId="{92ED8A25-89E3-46DE-A453-E8A78D8CC81D}" sibTransId="{10713610-38A2-4202-8819-39779175FFCF}"/>
    <dgm:cxn modelId="{65CC7749-F633-4553-8B99-3323F03B9A6F}" type="presOf" srcId="{17979711-D912-4431-933F-44DBD8743046}" destId="{9CEC3712-1BF6-495E-868C-53165484AD7E}" srcOrd="0" destOrd="0" presId="urn:microsoft.com/office/officeart/2005/8/layout/orgChart1"/>
    <dgm:cxn modelId="{6F8BB869-F8FD-4658-9CE2-7B68D86F31E2}" type="presOf" srcId="{92ED8A25-89E3-46DE-A453-E8A78D8CC81D}" destId="{3386EFBC-3DCC-4A1C-8DB8-40C28CA3E52B}" srcOrd="0" destOrd="0" presId="urn:microsoft.com/office/officeart/2005/8/layout/orgChart1"/>
    <dgm:cxn modelId="{D555BF6D-7EC1-4252-B5FD-9805696D2719}" type="presOf" srcId="{F43A4B08-3DD9-4479-B34F-D00704611242}" destId="{FC95C11F-3A0E-4A9B-B0BA-F59DC721B160}" srcOrd="0" destOrd="0" presId="urn:microsoft.com/office/officeart/2005/8/layout/orgChart1"/>
    <dgm:cxn modelId="{99B23A4E-A4C3-4BD6-A406-75B38B1A12C0}" srcId="{BD09C261-6017-4EA4-8FF4-92D8A60C4414}" destId="{F43A4B08-3DD9-4479-B34F-D00704611242}" srcOrd="2" destOrd="0" parTransId="{5506F380-B299-474B-9D1D-153E12E2435C}" sibTransId="{9951620C-2FB0-410D-B22F-F5BFEF6016EA}"/>
    <dgm:cxn modelId="{34331772-CAE3-4A92-B86A-DB97657AA85C}" type="presOf" srcId="{7927A157-7E3A-4133-BAFB-EF48025FD0DB}" destId="{63CA2CD7-01CB-43F5-A0E5-48C61DC1A39B}" srcOrd="1" destOrd="0" presId="urn:microsoft.com/office/officeart/2005/8/layout/orgChart1"/>
    <dgm:cxn modelId="{D546147B-D82D-4215-A77C-51E6BF3CF595}" type="presOf" srcId="{F43A4B08-3DD9-4479-B34F-D00704611242}" destId="{0A4FBB19-B032-44C9-8EFA-0BEC21E52799}" srcOrd="1" destOrd="0" presId="urn:microsoft.com/office/officeart/2005/8/layout/orgChart1"/>
    <dgm:cxn modelId="{0CA74C86-250C-46FE-875C-F54CAD724FCE}" type="presOf" srcId="{7927A157-7E3A-4133-BAFB-EF48025FD0DB}" destId="{650B0553-032F-4E65-8039-6630F4B3F245}" srcOrd="0" destOrd="0" presId="urn:microsoft.com/office/officeart/2005/8/layout/orgChart1"/>
    <dgm:cxn modelId="{EC9256A8-5509-426F-AE48-CC8CA215F584}" type="presOf" srcId="{BD09C261-6017-4EA4-8FF4-92D8A60C4414}" destId="{0EAC81B2-4B60-43C5-97F5-F5C7B5CAA8F4}" srcOrd="0" destOrd="0" presId="urn:microsoft.com/office/officeart/2005/8/layout/orgChart1"/>
    <dgm:cxn modelId="{9E66D9AB-3D00-4C91-B129-69F00377A55A}" type="presOf" srcId="{5506F380-B299-474B-9D1D-153E12E2435C}" destId="{52368250-FCE0-44C9-B792-11FA9FBC1A50}" srcOrd="0" destOrd="0" presId="urn:microsoft.com/office/officeart/2005/8/layout/orgChart1"/>
    <dgm:cxn modelId="{96A61EB0-A1C6-4145-9161-50FFAA101FFD}" srcId="{BD09C261-6017-4EA4-8FF4-92D8A60C4414}" destId="{31D916D7-6DB3-421F-8027-A93E35D187F5}" srcOrd="1" destOrd="0" parTransId="{17979711-D912-4431-933F-44DBD8743046}" sibTransId="{C29A62AB-994A-4C23-B118-AF61978D9670}"/>
    <dgm:cxn modelId="{A08C93AC-97EC-4E20-B663-466BAA8FB7A7}" type="presParOf" srcId="{310EC2BB-F2CC-4328-A4FE-14ECFBF08D70}" destId="{A0DEBF64-2C28-4F4D-B5A5-18AA0D8A2260}" srcOrd="0" destOrd="0" presId="urn:microsoft.com/office/officeart/2005/8/layout/orgChart1"/>
    <dgm:cxn modelId="{E3C21341-F03E-442D-9289-06949FC320AA}" type="presParOf" srcId="{A0DEBF64-2C28-4F4D-B5A5-18AA0D8A2260}" destId="{CA9D57C2-D4AB-4C85-88D2-E5D3F919F921}" srcOrd="0" destOrd="0" presId="urn:microsoft.com/office/officeart/2005/8/layout/orgChart1"/>
    <dgm:cxn modelId="{20C10FAA-54EE-4637-A8FA-C499F13C5522}" type="presParOf" srcId="{CA9D57C2-D4AB-4C85-88D2-E5D3F919F921}" destId="{0EAC81B2-4B60-43C5-97F5-F5C7B5CAA8F4}" srcOrd="0" destOrd="0" presId="urn:microsoft.com/office/officeart/2005/8/layout/orgChart1"/>
    <dgm:cxn modelId="{C57269DD-D4FC-4A85-AC1B-D5E17D9091E5}" type="presParOf" srcId="{CA9D57C2-D4AB-4C85-88D2-E5D3F919F921}" destId="{9D720C79-E270-48F4-B354-694B379D3838}" srcOrd="1" destOrd="0" presId="urn:microsoft.com/office/officeart/2005/8/layout/orgChart1"/>
    <dgm:cxn modelId="{A17669D4-E75C-4C64-8D3A-FA24D7E795B1}" type="presParOf" srcId="{A0DEBF64-2C28-4F4D-B5A5-18AA0D8A2260}" destId="{BB9C2C94-E705-4216-B651-D180692D153A}" srcOrd="1" destOrd="0" presId="urn:microsoft.com/office/officeart/2005/8/layout/orgChart1"/>
    <dgm:cxn modelId="{0A6A9043-5D97-4FDC-92ED-30FA10D5376A}" type="presParOf" srcId="{BB9C2C94-E705-4216-B651-D180692D153A}" destId="{3386EFBC-3DCC-4A1C-8DB8-40C28CA3E52B}" srcOrd="0" destOrd="0" presId="urn:microsoft.com/office/officeart/2005/8/layout/orgChart1"/>
    <dgm:cxn modelId="{002AD156-C8E7-4CCB-BADD-7803B5236204}" type="presParOf" srcId="{BB9C2C94-E705-4216-B651-D180692D153A}" destId="{2AAB010B-EDA8-45CD-A470-7BCA8D3E40C5}" srcOrd="1" destOrd="0" presId="urn:microsoft.com/office/officeart/2005/8/layout/orgChart1"/>
    <dgm:cxn modelId="{3F07A106-53ED-4F19-B2A0-A63BFC25A1EE}" type="presParOf" srcId="{2AAB010B-EDA8-45CD-A470-7BCA8D3E40C5}" destId="{85798B3A-A869-4C0C-9D4C-937FF85C002E}" srcOrd="0" destOrd="0" presId="urn:microsoft.com/office/officeart/2005/8/layout/orgChart1"/>
    <dgm:cxn modelId="{2BD4D609-6627-4CD3-9458-9BD76E296BB2}" type="presParOf" srcId="{85798B3A-A869-4C0C-9D4C-937FF85C002E}" destId="{650B0553-032F-4E65-8039-6630F4B3F245}" srcOrd="0" destOrd="0" presId="urn:microsoft.com/office/officeart/2005/8/layout/orgChart1"/>
    <dgm:cxn modelId="{8C1BFBCF-7EA5-4A2D-B542-90DEB8AB8D21}" type="presParOf" srcId="{85798B3A-A869-4C0C-9D4C-937FF85C002E}" destId="{63CA2CD7-01CB-43F5-A0E5-48C61DC1A39B}" srcOrd="1" destOrd="0" presId="urn:microsoft.com/office/officeart/2005/8/layout/orgChart1"/>
    <dgm:cxn modelId="{94820DBB-CCF8-483A-8FAB-AEBA517CD5F6}" type="presParOf" srcId="{2AAB010B-EDA8-45CD-A470-7BCA8D3E40C5}" destId="{EACEC781-1AA9-4EAC-ADFB-2ABABE0A6AFE}" srcOrd="1" destOrd="0" presId="urn:microsoft.com/office/officeart/2005/8/layout/orgChart1"/>
    <dgm:cxn modelId="{18546025-0D84-4352-B76F-1D99D4A38139}" type="presParOf" srcId="{2AAB010B-EDA8-45CD-A470-7BCA8D3E40C5}" destId="{FE3EF7A5-CBD8-4E87-928A-B5D33C95D77D}" srcOrd="2" destOrd="0" presId="urn:microsoft.com/office/officeart/2005/8/layout/orgChart1"/>
    <dgm:cxn modelId="{BE21FAC2-FE98-4DD5-87DB-1D20C59B08F1}" type="presParOf" srcId="{BB9C2C94-E705-4216-B651-D180692D153A}" destId="{9CEC3712-1BF6-495E-868C-53165484AD7E}" srcOrd="2" destOrd="0" presId="urn:microsoft.com/office/officeart/2005/8/layout/orgChart1"/>
    <dgm:cxn modelId="{96E5F2E9-7CAD-4029-B84F-243B8346B553}" type="presParOf" srcId="{BB9C2C94-E705-4216-B651-D180692D153A}" destId="{7C987D10-5AA6-4540-9E91-391D0429A072}" srcOrd="3" destOrd="0" presId="urn:microsoft.com/office/officeart/2005/8/layout/orgChart1"/>
    <dgm:cxn modelId="{2E128C08-CD61-4E45-927A-0AA5BA1A63FA}" type="presParOf" srcId="{7C987D10-5AA6-4540-9E91-391D0429A072}" destId="{A58B1205-2F61-433D-B894-4B1A501943D5}" srcOrd="0" destOrd="0" presId="urn:microsoft.com/office/officeart/2005/8/layout/orgChart1"/>
    <dgm:cxn modelId="{AA4F7BB4-5EEA-4B12-926D-F64C37429E2F}" type="presParOf" srcId="{A58B1205-2F61-433D-B894-4B1A501943D5}" destId="{516BBA7E-1117-43E5-89E7-43E42CB44264}" srcOrd="0" destOrd="0" presId="urn:microsoft.com/office/officeart/2005/8/layout/orgChart1"/>
    <dgm:cxn modelId="{44B98BCC-F1C1-4209-9762-C4FAEAC2F26F}" type="presParOf" srcId="{A58B1205-2F61-433D-B894-4B1A501943D5}" destId="{2244990F-AA71-476A-9B19-7F9D8CB52BDD}" srcOrd="1" destOrd="0" presId="urn:microsoft.com/office/officeart/2005/8/layout/orgChart1"/>
    <dgm:cxn modelId="{027BCA0D-40D5-4776-9E1E-7A3197A2FE51}" type="presParOf" srcId="{7C987D10-5AA6-4540-9E91-391D0429A072}" destId="{CB427E61-8B4C-4A27-B3A6-9973D087B444}" srcOrd="1" destOrd="0" presId="urn:microsoft.com/office/officeart/2005/8/layout/orgChart1"/>
    <dgm:cxn modelId="{5A38D8CA-DDD3-4E13-A71C-454FFD0BFE18}" type="presParOf" srcId="{7C987D10-5AA6-4540-9E91-391D0429A072}" destId="{16804D8A-F61F-4F30-9E22-193B4AC5DCCF}" srcOrd="2" destOrd="0" presId="urn:microsoft.com/office/officeart/2005/8/layout/orgChart1"/>
    <dgm:cxn modelId="{CBB13E4C-B814-4014-BC56-FF69B264E0F6}" type="presParOf" srcId="{BB9C2C94-E705-4216-B651-D180692D153A}" destId="{52368250-FCE0-44C9-B792-11FA9FBC1A50}" srcOrd="4" destOrd="0" presId="urn:microsoft.com/office/officeart/2005/8/layout/orgChart1"/>
    <dgm:cxn modelId="{429594B0-ED91-4A50-8801-4FC199E797B9}" type="presParOf" srcId="{BB9C2C94-E705-4216-B651-D180692D153A}" destId="{6F95F624-8902-4522-9E2F-BCB9CD80BABC}" srcOrd="5" destOrd="0" presId="urn:microsoft.com/office/officeart/2005/8/layout/orgChart1"/>
    <dgm:cxn modelId="{845232DA-3E8E-4346-85C4-627D7D81B393}" type="presParOf" srcId="{6F95F624-8902-4522-9E2F-BCB9CD80BABC}" destId="{6757A8C3-BD5A-440F-997F-03AE44DF93AC}" srcOrd="0" destOrd="0" presId="urn:microsoft.com/office/officeart/2005/8/layout/orgChart1"/>
    <dgm:cxn modelId="{75B4E13D-1DFD-4639-B3FB-6A1BC1F05806}" type="presParOf" srcId="{6757A8C3-BD5A-440F-997F-03AE44DF93AC}" destId="{FC95C11F-3A0E-4A9B-B0BA-F59DC721B160}" srcOrd="0" destOrd="0" presId="urn:microsoft.com/office/officeart/2005/8/layout/orgChart1"/>
    <dgm:cxn modelId="{27DFF45B-4E47-4EA5-B5FB-AFF5EE89F054}" type="presParOf" srcId="{6757A8C3-BD5A-440F-997F-03AE44DF93AC}" destId="{0A4FBB19-B032-44C9-8EFA-0BEC21E52799}" srcOrd="1" destOrd="0" presId="urn:microsoft.com/office/officeart/2005/8/layout/orgChart1"/>
    <dgm:cxn modelId="{435EA8C5-C143-405F-903A-7015A562FBB2}" type="presParOf" srcId="{6F95F624-8902-4522-9E2F-BCB9CD80BABC}" destId="{5430C5C5-004F-4283-B59E-CBF1C84DF225}" srcOrd="1" destOrd="0" presId="urn:microsoft.com/office/officeart/2005/8/layout/orgChart1"/>
    <dgm:cxn modelId="{AB7C8696-3F28-43DA-9EDA-F377369884C0}" type="presParOf" srcId="{6F95F624-8902-4522-9E2F-BCB9CD80BABC}" destId="{82825B18-3F79-402A-AF01-FEBBD61C9D5A}" srcOrd="2" destOrd="0" presId="urn:microsoft.com/office/officeart/2005/8/layout/orgChart1"/>
    <dgm:cxn modelId="{D130D70A-8C0D-4DF9-80EA-A973851BFD6C}" type="presParOf" srcId="{A0DEBF64-2C28-4F4D-B5A5-18AA0D8A2260}" destId="{2409A91C-E69E-4F6D-8EDD-3F9B243889B4}"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6878D7-E787-4C4B-8AD0-A0C7CEADD963}"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GB"/>
        </a:p>
      </dgm:t>
    </dgm:pt>
    <dgm:pt modelId="{D105093B-BAE8-3240-BF9B-1974AC820A4E}">
      <dgm:prSet phldrT="[Text]"/>
      <dgm:spPr/>
      <dgm:t>
        <a:bodyPr/>
        <a:lstStyle/>
        <a:p>
          <a:r>
            <a:rPr lang="en-GB" dirty="0">
              <a:latin typeface="Aptos" panose="020B0004020202020204" pitchFamily="34" charset="0"/>
            </a:rPr>
            <a:t>Reading comprehension</a:t>
          </a:r>
        </a:p>
      </dgm:t>
    </dgm:pt>
    <dgm:pt modelId="{D8FD50EC-D65D-8D41-88B1-9BFA67550A81}" type="parTrans" cxnId="{76BC8791-46ED-0D4B-9FC7-39649BAC2C1E}">
      <dgm:prSet/>
      <dgm:spPr/>
      <dgm:t>
        <a:bodyPr/>
        <a:lstStyle/>
        <a:p>
          <a:endParaRPr lang="en-GB"/>
        </a:p>
      </dgm:t>
    </dgm:pt>
    <dgm:pt modelId="{DC7CF53E-AC08-9F4E-9A04-2F452BA2931A}" type="sibTrans" cxnId="{76BC8791-46ED-0D4B-9FC7-39649BAC2C1E}">
      <dgm:prSet/>
      <dgm:spPr/>
      <dgm:t>
        <a:bodyPr/>
        <a:lstStyle/>
        <a:p>
          <a:endParaRPr lang="en-GB"/>
        </a:p>
      </dgm:t>
    </dgm:pt>
    <dgm:pt modelId="{5E111E84-CFF3-894F-82BA-EF373C71083C}">
      <dgm:prSet phldrT="[Text]"/>
      <dgm:spPr/>
      <dgm:t>
        <a:bodyPr/>
        <a:lstStyle/>
        <a:p>
          <a:r>
            <a:rPr lang="en-GB" dirty="0">
              <a:latin typeface="Aptos" panose="020B0004020202020204" pitchFamily="34" charset="0"/>
            </a:rPr>
            <a:t>Knowledge</a:t>
          </a:r>
        </a:p>
      </dgm:t>
    </dgm:pt>
    <dgm:pt modelId="{6D612FFC-DC51-8D4C-9B41-0C2B78B89C40}" type="parTrans" cxnId="{DCFBE03D-AC19-724B-8207-3D6E34F81CA6}">
      <dgm:prSet/>
      <dgm:spPr/>
      <dgm:t>
        <a:bodyPr/>
        <a:lstStyle/>
        <a:p>
          <a:endParaRPr lang="en-GB"/>
        </a:p>
      </dgm:t>
    </dgm:pt>
    <dgm:pt modelId="{FC23BDB2-924D-A94C-AF50-B6EF9A59EE31}" type="sibTrans" cxnId="{DCFBE03D-AC19-724B-8207-3D6E34F81CA6}">
      <dgm:prSet/>
      <dgm:spPr>
        <a:solidFill>
          <a:schemeClr val="tx2"/>
        </a:solidFill>
        <a:ln>
          <a:solidFill>
            <a:srgbClr val="D7153A"/>
          </a:solidFill>
        </a:ln>
      </dgm:spPr>
      <dgm:t>
        <a:bodyPr/>
        <a:lstStyle/>
        <a:p>
          <a:endParaRPr lang="en-GB"/>
        </a:p>
      </dgm:t>
    </dgm:pt>
    <dgm:pt modelId="{A2214AC5-B94F-9141-A660-BFF1E81CDFE4}" type="pres">
      <dgm:prSet presAssocID="{316878D7-E787-4C4B-8AD0-A0C7CEADD963}" presName="Name0" presStyleCnt="0">
        <dgm:presLayoutVars>
          <dgm:dir/>
          <dgm:resizeHandles val="exact"/>
        </dgm:presLayoutVars>
      </dgm:prSet>
      <dgm:spPr/>
    </dgm:pt>
    <dgm:pt modelId="{2B127C79-38FC-3C46-BBDE-393325945BC7}" type="pres">
      <dgm:prSet presAssocID="{D105093B-BAE8-3240-BF9B-1974AC820A4E}" presName="node" presStyleLbl="node1" presStyleIdx="0" presStyleCnt="2">
        <dgm:presLayoutVars>
          <dgm:bulletEnabled val="1"/>
        </dgm:presLayoutVars>
      </dgm:prSet>
      <dgm:spPr/>
    </dgm:pt>
    <dgm:pt modelId="{B0FB4388-7B6E-984E-93DE-82322E40BD4E}" type="pres">
      <dgm:prSet presAssocID="{DC7CF53E-AC08-9F4E-9A04-2F452BA2931A}" presName="sibTrans" presStyleLbl="sibTrans2D1" presStyleIdx="0" presStyleCnt="2"/>
      <dgm:spPr/>
    </dgm:pt>
    <dgm:pt modelId="{5C426CE4-EEF3-E34A-9FB9-64BD7E56AF28}" type="pres">
      <dgm:prSet presAssocID="{DC7CF53E-AC08-9F4E-9A04-2F452BA2931A}" presName="connectorText" presStyleLbl="sibTrans2D1" presStyleIdx="0" presStyleCnt="2"/>
      <dgm:spPr/>
    </dgm:pt>
    <dgm:pt modelId="{F3EA7E66-C339-384B-AE84-3F51EDA0E2C4}" type="pres">
      <dgm:prSet presAssocID="{5E111E84-CFF3-894F-82BA-EF373C71083C}" presName="node" presStyleLbl="node1" presStyleIdx="1" presStyleCnt="2">
        <dgm:presLayoutVars>
          <dgm:bulletEnabled val="1"/>
        </dgm:presLayoutVars>
      </dgm:prSet>
      <dgm:spPr/>
    </dgm:pt>
    <dgm:pt modelId="{CB6787F0-2B7A-0041-8A4E-0DCC57F88A58}" type="pres">
      <dgm:prSet presAssocID="{FC23BDB2-924D-A94C-AF50-B6EF9A59EE31}" presName="sibTrans" presStyleLbl="sibTrans2D1" presStyleIdx="1" presStyleCnt="2"/>
      <dgm:spPr/>
    </dgm:pt>
    <dgm:pt modelId="{8038950F-A19C-F348-B85F-641ADF839966}" type="pres">
      <dgm:prSet presAssocID="{FC23BDB2-924D-A94C-AF50-B6EF9A59EE31}" presName="connectorText" presStyleLbl="sibTrans2D1" presStyleIdx="1" presStyleCnt="2"/>
      <dgm:spPr/>
    </dgm:pt>
  </dgm:ptLst>
  <dgm:cxnLst>
    <dgm:cxn modelId="{C02C8200-9897-C444-A9DF-94BA4DE1D0A4}" type="presOf" srcId="{FC23BDB2-924D-A94C-AF50-B6EF9A59EE31}" destId="{CB6787F0-2B7A-0041-8A4E-0DCC57F88A58}" srcOrd="0" destOrd="0" presId="urn:microsoft.com/office/officeart/2005/8/layout/cycle7"/>
    <dgm:cxn modelId="{256F3803-26A4-1C41-A5DD-E3E324D35776}" type="presOf" srcId="{316878D7-E787-4C4B-8AD0-A0C7CEADD963}" destId="{A2214AC5-B94F-9141-A660-BFF1E81CDFE4}" srcOrd="0" destOrd="0" presId="urn:microsoft.com/office/officeart/2005/8/layout/cycle7"/>
    <dgm:cxn modelId="{7D281712-8C91-1541-9829-2111E1808900}" type="presOf" srcId="{FC23BDB2-924D-A94C-AF50-B6EF9A59EE31}" destId="{8038950F-A19C-F348-B85F-641ADF839966}" srcOrd="1" destOrd="0" presId="urn:microsoft.com/office/officeart/2005/8/layout/cycle7"/>
    <dgm:cxn modelId="{DC508024-8B30-D84A-AE22-6DCD70B9284C}" type="presOf" srcId="{D105093B-BAE8-3240-BF9B-1974AC820A4E}" destId="{2B127C79-38FC-3C46-BBDE-393325945BC7}" srcOrd="0" destOrd="0" presId="urn:microsoft.com/office/officeart/2005/8/layout/cycle7"/>
    <dgm:cxn modelId="{DCFBE03D-AC19-724B-8207-3D6E34F81CA6}" srcId="{316878D7-E787-4C4B-8AD0-A0C7CEADD963}" destId="{5E111E84-CFF3-894F-82BA-EF373C71083C}" srcOrd="1" destOrd="0" parTransId="{6D612FFC-DC51-8D4C-9B41-0C2B78B89C40}" sibTransId="{FC23BDB2-924D-A94C-AF50-B6EF9A59EE31}"/>
    <dgm:cxn modelId="{7E0B485A-D4D6-6C48-8C52-FAFC9D8584EB}" type="presOf" srcId="{DC7CF53E-AC08-9F4E-9A04-2F452BA2931A}" destId="{B0FB4388-7B6E-984E-93DE-82322E40BD4E}" srcOrd="0" destOrd="0" presId="urn:microsoft.com/office/officeart/2005/8/layout/cycle7"/>
    <dgm:cxn modelId="{76BC8791-46ED-0D4B-9FC7-39649BAC2C1E}" srcId="{316878D7-E787-4C4B-8AD0-A0C7CEADD963}" destId="{D105093B-BAE8-3240-BF9B-1974AC820A4E}" srcOrd="0" destOrd="0" parTransId="{D8FD50EC-D65D-8D41-88B1-9BFA67550A81}" sibTransId="{DC7CF53E-AC08-9F4E-9A04-2F452BA2931A}"/>
    <dgm:cxn modelId="{295947D2-6BAA-7D4C-BA16-632D96128A5E}" type="presOf" srcId="{DC7CF53E-AC08-9F4E-9A04-2F452BA2931A}" destId="{5C426CE4-EEF3-E34A-9FB9-64BD7E56AF28}" srcOrd="1" destOrd="0" presId="urn:microsoft.com/office/officeart/2005/8/layout/cycle7"/>
    <dgm:cxn modelId="{0B0DBFD9-0636-1645-A9BC-33D48EC62D8E}" type="presOf" srcId="{5E111E84-CFF3-894F-82BA-EF373C71083C}" destId="{F3EA7E66-C339-384B-AE84-3F51EDA0E2C4}" srcOrd="0" destOrd="0" presId="urn:microsoft.com/office/officeart/2005/8/layout/cycle7"/>
    <dgm:cxn modelId="{FD8D2F16-E238-6144-847F-B23666853821}" type="presParOf" srcId="{A2214AC5-B94F-9141-A660-BFF1E81CDFE4}" destId="{2B127C79-38FC-3C46-BBDE-393325945BC7}" srcOrd="0" destOrd="0" presId="urn:microsoft.com/office/officeart/2005/8/layout/cycle7"/>
    <dgm:cxn modelId="{1AC1940F-91CC-304B-9675-48A313723AAE}" type="presParOf" srcId="{A2214AC5-B94F-9141-A660-BFF1E81CDFE4}" destId="{B0FB4388-7B6E-984E-93DE-82322E40BD4E}" srcOrd="1" destOrd="0" presId="urn:microsoft.com/office/officeart/2005/8/layout/cycle7"/>
    <dgm:cxn modelId="{2E0EEE39-6DA7-B348-978A-7C49F6802245}" type="presParOf" srcId="{B0FB4388-7B6E-984E-93DE-82322E40BD4E}" destId="{5C426CE4-EEF3-E34A-9FB9-64BD7E56AF28}" srcOrd="0" destOrd="0" presId="urn:microsoft.com/office/officeart/2005/8/layout/cycle7"/>
    <dgm:cxn modelId="{85525ECD-F313-3343-81BE-6856D03E29A8}" type="presParOf" srcId="{A2214AC5-B94F-9141-A660-BFF1E81CDFE4}" destId="{F3EA7E66-C339-384B-AE84-3F51EDA0E2C4}" srcOrd="2" destOrd="0" presId="urn:microsoft.com/office/officeart/2005/8/layout/cycle7"/>
    <dgm:cxn modelId="{B79C044F-705B-4D44-BC25-0744E8997E41}" type="presParOf" srcId="{A2214AC5-B94F-9141-A660-BFF1E81CDFE4}" destId="{CB6787F0-2B7A-0041-8A4E-0DCC57F88A58}" srcOrd="3" destOrd="0" presId="urn:microsoft.com/office/officeart/2005/8/layout/cycle7"/>
    <dgm:cxn modelId="{8245F1A5-41F3-6241-8B98-74D8A43E789C}" type="presParOf" srcId="{CB6787F0-2B7A-0041-8A4E-0DCC57F88A58}" destId="{8038950F-A19C-F348-B85F-641ADF839966}"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C173D6-8E32-4D01-9902-B8ABE72AAED0}"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78280F29-BF08-480D-AAC2-EA58B6AB0254}">
      <dgm:prSet custT="1"/>
      <dgm:spPr>
        <a:solidFill>
          <a:schemeClr val="accent1"/>
        </a:solidFill>
      </dgm:spPr>
      <dgm:t>
        <a:bodyPr/>
        <a:lstStyle/>
        <a:p>
          <a:r>
            <a:rPr lang="en-AU" sz="2800" dirty="0">
              <a:latin typeface="Aptos" panose="020B0004020202020204" pitchFamily="34" charset="0"/>
            </a:rPr>
            <a:t>#1 </a:t>
          </a:r>
        </a:p>
        <a:p>
          <a:r>
            <a:rPr lang="en-AU" sz="2800" dirty="0">
              <a:latin typeface="Aptos" panose="020B0004020202020204" pitchFamily="34" charset="0"/>
            </a:rPr>
            <a:t>Cognitive Load</a:t>
          </a:r>
          <a:endParaRPr lang="en-US" sz="2800" dirty="0">
            <a:latin typeface="Aptos" panose="020B0004020202020204" pitchFamily="34" charset="0"/>
          </a:endParaRPr>
        </a:p>
      </dgm:t>
    </dgm:pt>
    <dgm:pt modelId="{A8BAAB63-63F6-42F9-BE0C-63D495EB852A}" type="parTrans" cxnId="{6912DA1F-04E8-464F-9193-A4B7555A845A}">
      <dgm:prSet/>
      <dgm:spPr/>
      <dgm:t>
        <a:bodyPr/>
        <a:lstStyle/>
        <a:p>
          <a:endParaRPr lang="en-US" sz="2800">
            <a:latin typeface="Montserrat" pitchFamily="2" charset="77"/>
          </a:endParaRPr>
        </a:p>
      </dgm:t>
    </dgm:pt>
    <dgm:pt modelId="{82B5C20B-EFA2-4CC5-9965-1E5B14E1A220}" type="sibTrans" cxnId="{6912DA1F-04E8-464F-9193-A4B7555A845A}">
      <dgm:prSet/>
      <dgm:spPr/>
      <dgm:t>
        <a:bodyPr/>
        <a:lstStyle/>
        <a:p>
          <a:endParaRPr lang="en-US" sz="2800">
            <a:latin typeface="Montserrat" pitchFamily="2" charset="77"/>
          </a:endParaRPr>
        </a:p>
      </dgm:t>
    </dgm:pt>
    <dgm:pt modelId="{ED304781-8F0B-47DF-B647-3A81410FE908}">
      <dgm:prSet custT="1"/>
      <dgm:spPr>
        <a:solidFill>
          <a:schemeClr val="accent1"/>
        </a:solidFill>
      </dgm:spPr>
      <dgm:t>
        <a:bodyPr/>
        <a:lstStyle/>
        <a:p>
          <a:r>
            <a:rPr lang="en-US" sz="2800" dirty="0">
              <a:latin typeface="Aptos" panose="020B0004020202020204" pitchFamily="34" charset="0"/>
            </a:rPr>
            <a:t>#3 </a:t>
          </a:r>
        </a:p>
        <a:p>
          <a:r>
            <a:rPr lang="en-US" sz="2800" dirty="0">
              <a:latin typeface="Aptos" panose="020B0004020202020204" pitchFamily="34" charset="0"/>
            </a:rPr>
            <a:t>Forgetting curve</a:t>
          </a:r>
        </a:p>
      </dgm:t>
    </dgm:pt>
    <dgm:pt modelId="{664767F9-1F81-4A4B-B5CF-A0E64B3886BC}" type="parTrans" cxnId="{86211E5B-5AE5-4690-89AD-C4618A8C549B}">
      <dgm:prSet/>
      <dgm:spPr/>
      <dgm:t>
        <a:bodyPr/>
        <a:lstStyle/>
        <a:p>
          <a:endParaRPr lang="en-US" sz="2800">
            <a:latin typeface="Montserrat" pitchFamily="2" charset="77"/>
          </a:endParaRPr>
        </a:p>
      </dgm:t>
    </dgm:pt>
    <dgm:pt modelId="{59006B2F-1874-45C4-9429-C51B276B935C}" type="sibTrans" cxnId="{86211E5B-5AE5-4690-89AD-C4618A8C549B}">
      <dgm:prSet/>
      <dgm:spPr/>
      <dgm:t>
        <a:bodyPr/>
        <a:lstStyle/>
        <a:p>
          <a:endParaRPr lang="en-US" sz="2800">
            <a:latin typeface="Montserrat" pitchFamily="2" charset="77"/>
          </a:endParaRPr>
        </a:p>
      </dgm:t>
    </dgm:pt>
    <dgm:pt modelId="{9A76D894-E063-4964-BE78-27CBE0EB73C1}">
      <dgm:prSet custT="1"/>
      <dgm:spPr>
        <a:solidFill>
          <a:schemeClr val="accent1"/>
        </a:solidFill>
      </dgm:spPr>
      <dgm:t>
        <a:bodyPr/>
        <a:lstStyle/>
        <a:p>
          <a:r>
            <a:rPr lang="en-US" sz="2800" dirty="0">
              <a:latin typeface="Aptos" panose="020B0004020202020204" pitchFamily="34" charset="0"/>
            </a:rPr>
            <a:t>#4</a:t>
          </a:r>
        </a:p>
        <a:p>
          <a:r>
            <a:rPr lang="en-US" sz="2800" dirty="0">
              <a:latin typeface="Aptos" panose="020B0004020202020204" pitchFamily="34" charset="0"/>
            </a:rPr>
            <a:t>Expertise reversal</a:t>
          </a:r>
        </a:p>
      </dgm:t>
    </dgm:pt>
    <dgm:pt modelId="{21E4D20E-A449-4375-94E2-B3502404E497}" type="parTrans" cxnId="{BB5DC7CF-3AC1-48D7-ACC7-5973DB4D521F}">
      <dgm:prSet/>
      <dgm:spPr/>
      <dgm:t>
        <a:bodyPr/>
        <a:lstStyle/>
        <a:p>
          <a:endParaRPr lang="en-US" sz="2800">
            <a:latin typeface="Montserrat" pitchFamily="2" charset="77"/>
          </a:endParaRPr>
        </a:p>
      </dgm:t>
    </dgm:pt>
    <dgm:pt modelId="{0CE1B496-FA3F-4CA0-9DC3-0F8B4ACAA034}" type="sibTrans" cxnId="{BB5DC7CF-3AC1-48D7-ACC7-5973DB4D521F}">
      <dgm:prSet/>
      <dgm:spPr/>
      <dgm:t>
        <a:bodyPr/>
        <a:lstStyle/>
        <a:p>
          <a:endParaRPr lang="en-US" sz="2800">
            <a:latin typeface="Montserrat" pitchFamily="2" charset="77"/>
          </a:endParaRPr>
        </a:p>
      </dgm:t>
    </dgm:pt>
    <dgm:pt modelId="{D7F6C977-EF88-4DCD-8D74-4CBD68873CF5}">
      <dgm:prSet custT="1"/>
      <dgm:spPr>
        <a:solidFill>
          <a:schemeClr val="accent1"/>
        </a:solidFill>
      </dgm:spPr>
      <dgm:t>
        <a:bodyPr/>
        <a:lstStyle/>
        <a:p>
          <a:r>
            <a:rPr lang="en-US" sz="2800" dirty="0">
              <a:latin typeface="Aptos" panose="020B0004020202020204" pitchFamily="34" charset="0"/>
            </a:rPr>
            <a:t>#2 </a:t>
          </a:r>
        </a:p>
        <a:p>
          <a:r>
            <a:rPr lang="en-US" sz="2800" dirty="0">
              <a:latin typeface="Aptos" panose="020B0004020202020204" pitchFamily="34" charset="0"/>
            </a:rPr>
            <a:t>Schemas</a:t>
          </a:r>
          <a:endParaRPr lang="en-AU" sz="2800" dirty="0">
            <a:latin typeface="Aptos" panose="020B0004020202020204" pitchFamily="34" charset="0"/>
          </a:endParaRPr>
        </a:p>
      </dgm:t>
    </dgm:pt>
    <dgm:pt modelId="{E72C086D-59B6-4E74-A17B-AC8DC15F1BF0}" type="parTrans" cxnId="{04371CEF-7C7A-4F98-8CEB-0515C39385B5}">
      <dgm:prSet/>
      <dgm:spPr/>
      <dgm:t>
        <a:bodyPr/>
        <a:lstStyle/>
        <a:p>
          <a:endParaRPr lang="en-AU" sz="2800"/>
        </a:p>
      </dgm:t>
    </dgm:pt>
    <dgm:pt modelId="{BA7BBA67-B56F-49B5-8A3B-982C8EB6ECB9}" type="sibTrans" cxnId="{04371CEF-7C7A-4F98-8CEB-0515C39385B5}">
      <dgm:prSet/>
      <dgm:spPr/>
      <dgm:t>
        <a:bodyPr/>
        <a:lstStyle/>
        <a:p>
          <a:endParaRPr lang="en-AU" sz="2800"/>
        </a:p>
      </dgm:t>
    </dgm:pt>
    <dgm:pt modelId="{8B2B97D6-1FC3-3F4F-BD26-67B04756A312}" type="pres">
      <dgm:prSet presAssocID="{2BC173D6-8E32-4D01-9902-B8ABE72AAED0}" presName="diagram" presStyleCnt="0">
        <dgm:presLayoutVars>
          <dgm:dir/>
          <dgm:resizeHandles val="exact"/>
        </dgm:presLayoutVars>
      </dgm:prSet>
      <dgm:spPr/>
    </dgm:pt>
    <dgm:pt modelId="{124D1C1B-447D-6F4B-B0FC-29859C49E930}" type="pres">
      <dgm:prSet presAssocID="{78280F29-BF08-480D-AAC2-EA58B6AB0254}" presName="node" presStyleLbl="node1" presStyleIdx="0" presStyleCnt="4" custLinFactNeighborX="-17665" custLinFactNeighborY="10094">
        <dgm:presLayoutVars>
          <dgm:bulletEnabled val="1"/>
        </dgm:presLayoutVars>
      </dgm:prSet>
      <dgm:spPr/>
    </dgm:pt>
    <dgm:pt modelId="{9C3AAC8B-8472-BE4C-9E99-22017F8981DD}" type="pres">
      <dgm:prSet presAssocID="{82B5C20B-EFA2-4CC5-9965-1E5B14E1A220}" presName="sibTrans" presStyleCnt="0"/>
      <dgm:spPr/>
    </dgm:pt>
    <dgm:pt modelId="{5FFD8675-9352-49E0-92A4-F83BA139D0CC}" type="pres">
      <dgm:prSet presAssocID="{D7F6C977-EF88-4DCD-8D74-4CBD68873CF5}" presName="node" presStyleLbl="node1" presStyleIdx="1" presStyleCnt="4" custLinFactNeighborX="-491" custLinFactNeighborY="7769">
        <dgm:presLayoutVars>
          <dgm:bulletEnabled val="1"/>
        </dgm:presLayoutVars>
      </dgm:prSet>
      <dgm:spPr/>
    </dgm:pt>
    <dgm:pt modelId="{46663590-366E-4CF8-AEA1-DCCE90AEA303}" type="pres">
      <dgm:prSet presAssocID="{BA7BBA67-B56F-49B5-8A3B-982C8EB6ECB9}" presName="sibTrans" presStyleCnt="0"/>
      <dgm:spPr/>
    </dgm:pt>
    <dgm:pt modelId="{550FBC19-AB71-154A-9B7A-2B45F4E7CED1}" type="pres">
      <dgm:prSet presAssocID="{ED304781-8F0B-47DF-B647-3A81410FE908}" presName="node" presStyleLbl="node1" presStyleIdx="2" presStyleCnt="4" custLinFactNeighborX="-17172" custLinFactNeighborY="3418">
        <dgm:presLayoutVars>
          <dgm:bulletEnabled val="1"/>
        </dgm:presLayoutVars>
      </dgm:prSet>
      <dgm:spPr/>
    </dgm:pt>
    <dgm:pt modelId="{A3699827-2AB3-CD4D-B38D-A3373A53B494}" type="pres">
      <dgm:prSet presAssocID="{59006B2F-1874-45C4-9429-C51B276B935C}" presName="sibTrans" presStyleCnt="0"/>
      <dgm:spPr/>
    </dgm:pt>
    <dgm:pt modelId="{BAD88837-CB8D-4448-A18C-1731C6803CEE}" type="pres">
      <dgm:prSet presAssocID="{9A76D894-E063-4964-BE78-27CBE0EB73C1}" presName="node" presStyleLbl="node1" presStyleIdx="3" presStyleCnt="4" custLinFactNeighborX="-704" custLinFactNeighborY="-326">
        <dgm:presLayoutVars>
          <dgm:bulletEnabled val="1"/>
        </dgm:presLayoutVars>
      </dgm:prSet>
      <dgm:spPr/>
    </dgm:pt>
  </dgm:ptLst>
  <dgm:cxnLst>
    <dgm:cxn modelId="{6912DA1F-04E8-464F-9193-A4B7555A845A}" srcId="{2BC173D6-8E32-4D01-9902-B8ABE72AAED0}" destId="{78280F29-BF08-480D-AAC2-EA58B6AB0254}" srcOrd="0" destOrd="0" parTransId="{A8BAAB63-63F6-42F9-BE0C-63D495EB852A}" sibTransId="{82B5C20B-EFA2-4CC5-9965-1E5B14E1A220}"/>
    <dgm:cxn modelId="{86211E5B-5AE5-4690-89AD-C4618A8C549B}" srcId="{2BC173D6-8E32-4D01-9902-B8ABE72AAED0}" destId="{ED304781-8F0B-47DF-B647-3A81410FE908}" srcOrd="2" destOrd="0" parTransId="{664767F9-1F81-4A4B-B5CF-A0E64B3886BC}" sibTransId="{59006B2F-1874-45C4-9429-C51B276B935C}"/>
    <dgm:cxn modelId="{EF105E76-26F0-7946-BFE5-8AA5A4A7E6A2}" type="presOf" srcId="{2BC173D6-8E32-4D01-9902-B8ABE72AAED0}" destId="{8B2B97D6-1FC3-3F4F-BD26-67B04756A312}" srcOrd="0" destOrd="0" presId="urn:microsoft.com/office/officeart/2005/8/layout/default"/>
    <dgm:cxn modelId="{A2ACF886-7F33-7447-B893-38550DF52CE4}" type="presOf" srcId="{78280F29-BF08-480D-AAC2-EA58B6AB0254}" destId="{124D1C1B-447D-6F4B-B0FC-29859C49E930}" srcOrd="0" destOrd="0" presId="urn:microsoft.com/office/officeart/2005/8/layout/default"/>
    <dgm:cxn modelId="{5BA0A0BB-6065-4D38-869A-B45E9BE02FB4}" type="presOf" srcId="{D7F6C977-EF88-4DCD-8D74-4CBD68873CF5}" destId="{5FFD8675-9352-49E0-92A4-F83BA139D0CC}" srcOrd="0" destOrd="0" presId="urn:microsoft.com/office/officeart/2005/8/layout/default"/>
    <dgm:cxn modelId="{04371CEF-7C7A-4F98-8CEB-0515C39385B5}" srcId="{2BC173D6-8E32-4D01-9902-B8ABE72AAED0}" destId="{D7F6C977-EF88-4DCD-8D74-4CBD68873CF5}" srcOrd="1" destOrd="0" parTransId="{E72C086D-59B6-4E74-A17B-AC8DC15F1BF0}" sibTransId="{BA7BBA67-B56F-49B5-8A3B-982C8EB6ECB9}"/>
    <dgm:cxn modelId="{BB5DC7CF-3AC1-48D7-ACC7-5973DB4D521F}" srcId="{2BC173D6-8E32-4D01-9902-B8ABE72AAED0}" destId="{9A76D894-E063-4964-BE78-27CBE0EB73C1}" srcOrd="3" destOrd="0" parTransId="{21E4D20E-A449-4375-94E2-B3502404E497}" sibTransId="{0CE1B496-FA3F-4CA0-9DC3-0F8B4ACAA034}"/>
    <dgm:cxn modelId="{CDA3E1F4-02B8-B14B-B42A-50A2ECA23151}" type="presOf" srcId="{ED304781-8F0B-47DF-B647-3A81410FE908}" destId="{550FBC19-AB71-154A-9B7A-2B45F4E7CED1}" srcOrd="0" destOrd="0" presId="urn:microsoft.com/office/officeart/2005/8/layout/default"/>
    <dgm:cxn modelId="{CE8BBAF6-D90C-F142-AEDD-98A6420FD232}" type="presOf" srcId="{9A76D894-E063-4964-BE78-27CBE0EB73C1}" destId="{BAD88837-CB8D-4448-A18C-1731C6803CEE}" srcOrd="0" destOrd="0" presId="urn:microsoft.com/office/officeart/2005/8/layout/default"/>
    <dgm:cxn modelId="{CE1DE7B2-6ABE-0549-A107-8F4459C3D493}" type="presParOf" srcId="{8B2B97D6-1FC3-3F4F-BD26-67B04756A312}" destId="{124D1C1B-447D-6F4B-B0FC-29859C49E930}" srcOrd="0" destOrd="0" presId="urn:microsoft.com/office/officeart/2005/8/layout/default"/>
    <dgm:cxn modelId="{C358309E-5DB2-8649-A61C-7A98D18D834B}" type="presParOf" srcId="{8B2B97D6-1FC3-3F4F-BD26-67B04756A312}" destId="{9C3AAC8B-8472-BE4C-9E99-22017F8981DD}" srcOrd="1" destOrd="0" presId="urn:microsoft.com/office/officeart/2005/8/layout/default"/>
    <dgm:cxn modelId="{DAE47209-5660-4BA5-B98F-09A4BC375676}" type="presParOf" srcId="{8B2B97D6-1FC3-3F4F-BD26-67B04756A312}" destId="{5FFD8675-9352-49E0-92A4-F83BA139D0CC}" srcOrd="2" destOrd="0" presId="urn:microsoft.com/office/officeart/2005/8/layout/default"/>
    <dgm:cxn modelId="{DAB76F3E-96D8-42E1-ABE1-8367699A64E2}" type="presParOf" srcId="{8B2B97D6-1FC3-3F4F-BD26-67B04756A312}" destId="{46663590-366E-4CF8-AEA1-DCCE90AEA303}" srcOrd="3" destOrd="0" presId="urn:microsoft.com/office/officeart/2005/8/layout/default"/>
    <dgm:cxn modelId="{170E6A21-0B75-3549-8604-C3FD649513F0}" type="presParOf" srcId="{8B2B97D6-1FC3-3F4F-BD26-67B04756A312}" destId="{550FBC19-AB71-154A-9B7A-2B45F4E7CED1}" srcOrd="4" destOrd="0" presId="urn:microsoft.com/office/officeart/2005/8/layout/default"/>
    <dgm:cxn modelId="{F26DAE3C-5FDA-F149-977C-535C15873CBF}" type="presParOf" srcId="{8B2B97D6-1FC3-3F4F-BD26-67B04756A312}" destId="{A3699827-2AB3-CD4D-B38D-A3373A53B494}" srcOrd="5" destOrd="0" presId="urn:microsoft.com/office/officeart/2005/8/layout/default"/>
    <dgm:cxn modelId="{494933D6-5ED9-9249-B64D-B5EF1B80FFFD}" type="presParOf" srcId="{8B2B97D6-1FC3-3F4F-BD26-67B04756A312}" destId="{BAD88837-CB8D-4448-A18C-1731C6803CEE}" srcOrd="6" destOrd="0" presId="urn:microsoft.com/office/officeart/2005/8/layout/defaul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5974BE-EF84-BF47-8802-02C2D2398794}"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GB"/>
        </a:p>
      </dgm:t>
    </dgm:pt>
    <dgm:pt modelId="{B25238B3-B748-6640-A50B-6729579E6019}">
      <dgm:prSet custT="1"/>
      <dgm:spPr>
        <a:solidFill>
          <a:schemeClr val="accent1"/>
        </a:solidFill>
      </dgm:spPr>
      <dgm:t>
        <a:bodyPr/>
        <a:lstStyle/>
        <a:p>
          <a:r>
            <a:rPr lang="en-US" sz="1800" b="1" i="0" dirty="0">
              <a:latin typeface="Aptos" panose="020B0004020202020204" pitchFamily="34" charset="0"/>
            </a:rPr>
            <a:t>Systematic </a:t>
          </a:r>
        </a:p>
        <a:p>
          <a:r>
            <a:rPr lang="en-US" sz="1800" b="0" i="0" dirty="0">
              <a:latin typeface="Aptos" panose="020B0004020202020204" pitchFamily="34" charset="0"/>
            </a:rPr>
            <a:t>methodical and planned to a high level of detail</a:t>
          </a:r>
          <a:endParaRPr lang="en-AU" sz="1800" dirty="0">
            <a:latin typeface="Aptos" panose="020B0004020202020204" pitchFamily="34" charset="0"/>
          </a:endParaRPr>
        </a:p>
      </dgm:t>
    </dgm:pt>
    <dgm:pt modelId="{F18E0F8C-9270-4740-8928-78EFE453ABE3}" type="parTrans" cxnId="{FB9772BD-EDA7-8A45-9642-1DF8936FE98A}">
      <dgm:prSet/>
      <dgm:spPr/>
      <dgm:t>
        <a:bodyPr/>
        <a:lstStyle/>
        <a:p>
          <a:endParaRPr lang="en-GB" sz="2000">
            <a:latin typeface="Montserrat" pitchFamily="2" charset="77"/>
          </a:endParaRPr>
        </a:p>
      </dgm:t>
    </dgm:pt>
    <dgm:pt modelId="{7911956F-7CCB-5448-9909-FE4B5A12109B}" type="sibTrans" cxnId="{FB9772BD-EDA7-8A45-9642-1DF8936FE98A}">
      <dgm:prSet/>
      <dgm:spPr/>
      <dgm:t>
        <a:bodyPr/>
        <a:lstStyle/>
        <a:p>
          <a:endParaRPr lang="en-GB" sz="2000">
            <a:latin typeface="Montserrat" pitchFamily="2" charset="77"/>
          </a:endParaRPr>
        </a:p>
      </dgm:t>
    </dgm:pt>
    <dgm:pt modelId="{6ACED3C9-F355-AB4C-A9C3-99ADB95D7A9F}">
      <dgm:prSet custT="1"/>
      <dgm:spPr>
        <a:solidFill>
          <a:schemeClr val="accent1"/>
        </a:solidFill>
      </dgm:spPr>
      <dgm:t>
        <a:bodyPr/>
        <a:lstStyle/>
        <a:p>
          <a:r>
            <a:rPr lang="en-US" sz="1800" b="1" i="0" dirty="0">
              <a:latin typeface="Aptos" panose="020B0004020202020204" pitchFamily="34" charset="0"/>
            </a:rPr>
            <a:t>Sequential</a:t>
          </a:r>
          <a:r>
            <a:rPr lang="en-US" sz="1800" b="0" i="0" dirty="0">
              <a:latin typeface="Aptos" panose="020B0004020202020204" pitchFamily="34" charset="0"/>
            </a:rPr>
            <a:t> </a:t>
          </a:r>
        </a:p>
        <a:p>
          <a:r>
            <a:rPr lang="en-US" sz="1800" b="0" i="0" dirty="0">
              <a:latin typeface="Aptos" panose="020B0004020202020204" pitchFamily="34" charset="0"/>
            </a:rPr>
            <a:t>the order of content builds skill development</a:t>
          </a:r>
          <a:endParaRPr lang="en-AU" sz="1800" dirty="0">
            <a:latin typeface="Aptos" panose="020B0004020202020204" pitchFamily="34" charset="0"/>
          </a:endParaRPr>
        </a:p>
      </dgm:t>
    </dgm:pt>
    <dgm:pt modelId="{0134754F-9E9C-174C-B649-1983333C34A2}" type="parTrans" cxnId="{E8CFB12E-7A59-EE4D-BFD9-FD98FE34B682}">
      <dgm:prSet/>
      <dgm:spPr/>
      <dgm:t>
        <a:bodyPr/>
        <a:lstStyle/>
        <a:p>
          <a:endParaRPr lang="en-GB" sz="2000">
            <a:latin typeface="Montserrat" pitchFamily="2" charset="77"/>
          </a:endParaRPr>
        </a:p>
      </dgm:t>
    </dgm:pt>
    <dgm:pt modelId="{B0D36D86-913F-A745-9D27-12E80B1402A8}" type="sibTrans" cxnId="{E8CFB12E-7A59-EE4D-BFD9-FD98FE34B682}">
      <dgm:prSet/>
      <dgm:spPr/>
      <dgm:t>
        <a:bodyPr/>
        <a:lstStyle/>
        <a:p>
          <a:endParaRPr lang="en-GB" sz="2000">
            <a:latin typeface="Montserrat" pitchFamily="2" charset="77"/>
          </a:endParaRPr>
        </a:p>
      </dgm:t>
    </dgm:pt>
    <dgm:pt modelId="{50CFB0D6-1E09-A342-8AFC-5CB2F8079AF5}">
      <dgm:prSet custT="1"/>
      <dgm:spPr>
        <a:solidFill>
          <a:schemeClr val="accent1"/>
        </a:solidFill>
      </dgm:spPr>
      <dgm:t>
        <a:bodyPr/>
        <a:lstStyle/>
        <a:p>
          <a:r>
            <a:rPr lang="en-US" sz="1800" b="1" i="0" dirty="0">
              <a:latin typeface="Aptos" panose="020B0004020202020204" pitchFamily="34" charset="0"/>
            </a:rPr>
            <a:t>Structured </a:t>
          </a:r>
        </a:p>
        <a:p>
          <a:r>
            <a:rPr lang="en-US" sz="1800" b="0" i="0" dirty="0">
              <a:latin typeface="Aptos" panose="020B0004020202020204" pitchFamily="34" charset="0"/>
            </a:rPr>
            <a:t>time is allocated to ensure all content and skills are covered and connected</a:t>
          </a:r>
          <a:endParaRPr lang="en-AU" sz="1800" dirty="0">
            <a:latin typeface="Aptos" panose="020B0004020202020204" pitchFamily="34" charset="0"/>
          </a:endParaRPr>
        </a:p>
      </dgm:t>
    </dgm:pt>
    <dgm:pt modelId="{ADEDC3EB-D6CD-0749-A4A9-3541DD38F78F}" type="parTrans" cxnId="{AC14B759-ED17-3144-8B00-78F2E23C6FF7}">
      <dgm:prSet/>
      <dgm:spPr/>
      <dgm:t>
        <a:bodyPr/>
        <a:lstStyle/>
        <a:p>
          <a:endParaRPr lang="en-GB" sz="2000">
            <a:latin typeface="Montserrat" pitchFamily="2" charset="77"/>
          </a:endParaRPr>
        </a:p>
      </dgm:t>
    </dgm:pt>
    <dgm:pt modelId="{8FA43374-8CC9-8743-AB17-C12C90B1DBD4}" type="sibTrans" cxnId="{AC14B759-ED17-3144-8B00-78F2E23C6FF7}">
      <dgm:prSet/>
      <dgm:spPr/>
      <dgm:t>
        <a:bodyPr/>
        <a:lstStyle/>
        <a:p>
          <a:endParaRPr lang="en-GB" sz="2000">
            <a:latin typeface="Montserrat" pitchFamily="2" charset="77"/>
          </a:endParaRPr>
        </a:p>
      </dgm:t>
    </dgm:pt>
    <dgm:pt modelId="{32ADFB51-0723-CB49-9080-4877D1B84F02}">
      <dgm:prSet custT="1"/>
      <dgm:spPr>
        <a:solidFill>
          <a:schemeClr val="accent1"/>
        </a:solidFill>
      </dgm:spPr>
      <dgm:t>
        <a:bodyPr/>
        <a:lstStyle/>
        <a:p>
          <a:r>
            <a:rPr lang="en-US" sz="1800" b="1" i="0" dirty="0">
              <a:latin typeface="Aptos" panose="020B0004020202020204" pitchFamily="34" charset="0"/>
            </a:rPr>
            <a:t>Clear and concise</a:t>
          </a:r>
        </a:p>
        <a:p>
          <a:r>
            <a:rPr lang="en-US" sz="1800" b="0" i="0" dirty="0">
              <a:latin typeface="Aptos" panose="020B0004020202020204" pitchFamily="34" charset="0"/>
            </a:rPr>
            <a:t> content is presented in small amounts with clear explanations and examples</a:t>
          </a:r>
          <a:endParaRPr lang="en-AU" sz="1800" dirty="0">
            <a:latin typeface="Aptos" panose="020B0004020202020204" pitchFamily="34" charset="0"/>
          </a:endParaRPr>
        </a:p>
      </dgm:t>
    </dgm:pt>
    <dgm:pt modelId="{CD78A3D1-9263-2B40-9099-D6402BE5C995}" type="parTrans" cxnId="{4C210018-F548-A449-97A1-D84F5983E6E7}">
      <dgm:prSet/>
      <dgm:spPr/>
      <dgm:t>
        <a:bodyPr/>
        <a:lstStyle/>
        <a:p>
          <a:endParaRPr lang="en-GB" sz="2000">
            <a:latin typeface="Montserrat" pitchFamily="2" charset="77"/>
          </a:endParaRPr>
        </a:p>
      </dgm:t>
    </dgm:pt>
    <dgm:pt modelId="{B9D8FFED-F883-8647-9D30-A42B5E015DE3}" type="sibTrans" cxnId="{4C210018-F548-A449-97A1-D84F5983E6E7}">
      <dgm:prSet/>
      <dgm:spPr/>
      <dgm:t>
        <a:bodyPr/>
        <a:lstStyle/>
        <a:p>
          <a:endParaRPr lang="en-GB" sz="2000">
            <a:latin typeface="Montserrat" pitchFamily="2" charset="77"/>
          </a:endParaRPr>
        </a:p>
      </dgm:t>
    </dgm:pt>
    <dgm:pt modelId="{06C6D557-E265-634D-8D8B-3AE03023C1ED}">
      <dgm:prSet custT="1"/>
      <dgm:spPr>
        <a:solidFill>
          <a:schemeClr val="accent1"/>
        </a:solidFill>
      </dgm:spPr>
      <dgm:t>
        <a:bodyPr/>
        <a:lstStyle/>
        <a:p>
          <a:r>
            <a:rPr lang="en-US" sz="1800" b="1" i="0" dirty="0">
              <a:latin typeface="Aptos" panose="020B0004020202020204" pitchFamily="34" charset="0"/>
            </a:rPr>
            <a:t>Cumulative</a:t>
          </a:r>
        </a:p>
        <a:p>
          <a:r>
            <a:rPr lang="en-US" sz="1800" b="0" i="0" dirty="0">
              <a:latin typeface="Aptos" panose="020B0004020202020204" pitchFamily="34" charset="0"/>
            </a:rPr>
            <a:t>content and skills are built and revisited through repetition, practice, and recall</a:t>
          </a:r>
          <a:endParaRPr lang="en-AU" sz="1800" dirty="0">
            <a:latin typeface="Aptos" panose="020B0004020202020204" pitchFamily="34" charset="0"/>
          </a:endParaRPr>
        </a:p>
      </dgm:t>
    </dgm:pt>
    <dgm:pt modelId="{C6E25900-CFF6-B94B-8709-D8B077AAE1EB}" type="parTrans" cxnId="{7701FE28-9755-D446-B0D3-B29AD7C70310}">
      <dgm:prSet/>
      <dgm:spPr/>
      <dgm:t>
        <a:bodyPr/>
        <a:lstStyle/>
        <a:p>
          <a:endParaRPr lang="en-GB" sz="2000">
            <a:latin typeface="Montserrat" pitchFamily="2" charset="77"/>
          </a:endParaRPr>
        </a:p>
      </dgm:t>
    </dgm:pt>
    <dgm:pt modelId="{28EE7D19-6C2F-5940-AF7D-86DF3EFE3CC5}" type="sibTrans" cxnId="{7701FE28-9755-D446-B0D3-B29AD7C70310}">
      <dgm:prSet/>
      <dgm:spPr/>
      <dgm:t>
        <a:bodyPr/>
        <a:lstStyle/>
        <a:p>
          <a:endParaRPr lang="en-GB" sz="2000">
            <a:latin typeface="Montserrat" pitchFamily="2" charset="77"/>
          </a:endParaRPr>
        </a:p>
      </dgm:t>
    </dgm:pt>
    <dgm:pt modelId="{8F1FD1E0-E2B1-4150-8B3C-619F0CF44DE8}">
      <dgm:prSet custT="1"/>
      <dgm:spPr>
        <a:solidFill>
          <a:schemeClr val="accent1"/>
        </a:solidFill>
      </dgm:spPr>
      <dgm:t>
        <a:bodyPr/>
        <a:lstStyle/>
        <a:p>
          <a:r>
            <a:rPr lang="en-US" sz="1800" b="1" i="0" dirty="0">
              <a:latin typeface="Aptos" panose="020B0004020202020204" pitchFamily="34" charset="0"/>
            </a:rPr>
            <a:t>Mastery</a:t>
          </a:r>
        </a:p>
        <a:p>
          <a:r>
            <a:rPr lang="en-US" sz="1800" b="0" i="0" dirty="0">
              <a:latin typeface="Aptos" panose="020B0004020202020204" pitchFamily="34" charset="0"/>
            </a:rPr>
            <a:t>students demonstrate mastery or understanding before new content is taught </a:t>
          </a:r>
        </a:p>
      </dgm:t>
    </dgm:pt>
    <dgm:pt modelId="{EF86A78D-F543-49D1-A4B4-9F466C7D1F0B}" type="parTrans" cxnId="{ECF2C58E-D9DE-4E80-AAE8-36F6B5B7F637}">
      <dgm:prSet/>
      <dgm:spPr/>
      <dgm:t>
        <a:bodyPr/>
        <a:lstStyle/>
        <a:p>
          <a:endParaRPr lang="en-AU"/>
        </a:p>
      </dgm:t>
    </dgm:pt>
    <dgm:pt modelId="{31F4FB66-3482-482C-A5CA-EA3C0CCC7388}" type="sibTrans" cxnId="{ECF2C58E-D9DE-4E80-AAE8-36F6B5B7F637}">
      <dgm:prSet/>
      <dgm:spPr/>
      <dgm:t>
        <a:bodyPr/>
        <a:lstStyle/>
        <a:p>
          <a:endParaRPr lang="en-AU"/>
        </a:p>
      </dgm:t>
    </dgm:pt>
    <dgm:pt modelId="{2614FACA-7E12-9145-99FC-262646DD0E55}" type="pres">
      <dgm:prSet presAssocID="{BF5974BE-EF84-BF47-8802-02C2D2398794}" presName="diagram" presStyleCnt="0">
        <dgm:presLayoutVars>
          <dgm:dir/>
          <dgm:resizeHandles val="exact"/>
        </dgm:presLayoutVars>
      </dgm:prSet>
      <dgm:spPr/>
    </dgm:pt>
    <dgm:pt modelId="{A4F5A045-6CF1-AA43-93AC-068646E7C22B}" type="pres">
      <dgm:prSet presAssocID="{B25238B3-B748-6640-A50B-6729579E6019}" presName="node" presStyleLbl="node1" presStyleIdx="0" presStyleCnt="6">
        <dgm:presLayoutVars>
          <dgm:bulletEnabled val="1"/>
        </dgm:presLayoutVars>
      </dgm:prSet>
      <dgm:spPr/>
    </dgm:pt>
    <dgm:pt modelId="{FB1033D0-035D-8747-AB52-419798C1C023}" type="pres">
      <dgm:prSet presAssocID="{7911956F-7CCB-5448-9909-FE4B5A12109B}" presName="sibTrans" presStyleCnt="0"/>
      <dgm:spPr/>
    </dgm:pt>
    <dgm:pt modelId="{607EDFF6-095F-0A4C-AFED-28BFFB10C2AE}" type="pres">
      <dgm:prSet presAssocID="{6ACED3C9-F355-AB4C-A9C3-99ADB95D7A9F}" presName="node" presStyleLbl="node1" presStyleIdx="1" presStyleCnt="6">
        <dgm:presLayoutVars>
          <dgm:bulletEnabled val="1"/>
        </dgm:presLayoutVars>
      </dgm:prSet>
      <dgm:spPr/>
    </dgm:pt>
    <dgm:pt modelId="{3EA4027A-D3D5-1D45-8D33-985C27BF6A54}" type="pres">
      <dgm:prSet presAssocID="{B0D36D86-913F-A745-9D27-12E80B1402A8}" presName="sibTrans" presStyleCnt="0"/>
      <dgm:spPr/>
    </dgm:pt>
    <dgm:pt modelId="{8C83472A-21DB-FD47-B9BB-13D86B31B954}" type="pres">
      <dgm:prSet presAssocID="{50CFB0D6-1E09-A342-8AFC-5CB2F8079AF5}" presName="node" presStyleLbl="node1" presStyleIdx="2" presStyleCnt="6">
        <dgm:presLayoutVars>
          <dgm:bulletEnabled val="1"/>
        </dgm:presLayoutVars>
      </dgm:prSet>
      <dgm:spPr/>
    </dgm:pt>
    <dgm:pt modelId="{312E3ECD-A082-3E42-9EE7-B65ACB31CBFC}" type="pres">
      <dgm:prSet presAssocID="{8FA43374-8CC9-8743-AB17-C12C90B1DBD4}" presName="sibTrans" presStyleCnt="0"/>
      <dgm:spPr/>
    </dgm:pt>
    <dgm:pt modelId="{238F6B37-5B52-C04F-B501-9FAAE4C0269E}" type="pres">
      <dgm:prSet presAssocID="{32ADFB51-0723-CB49-9080-4877D1B84F02}" presName="node" presStyleLbl="node1" presStyleIdx="3" presStyleCnt="6" custLinFactNeighborX="180" custLinFactNeighborY="-3282">
        <dgm:presLayoutVars>
          <dgm:bulletEnabled val="1"/>
        </dgm:presLayoutVars>
      </dgm:prSet>
      <dgm:spPr/>
    </dgm:pt>
    <dgm:pt modelId="{CB4703EC-D4C4-F845-BF56-988B5C759344}" type="pres">
      <dgm:prSet presAssocID="{B9D8FFED-F883-8647-9D30-A42B5E015DE3}" presName="sibTrans" presStyleCnt="0"/>
      <dgm:spPr/>
    </dgm:pt>
    <dgm:pt modelId="{48E4A404-F3AC-7A4C-A77C-C97CF5367C2E}" type="pres">
      <dgm:prSet presAssocID="{06C6D557-E265-634D-8D8B-3AE03023C1ED}" presName="node" presStyleLbl="node1" presStyleIdx="4" presStyleCnt="6" custLinFactNeighborX="2533" custLinFactNeighborY="-4221">
        <dgm:presLayoutVars>
          <dgm:bulletEnabled val="1"/>
        </dgm:presLayoutVars>
      </dgm:prSet>
      <dgm:spPr/>
    </dgm:pt>
    <dgm:pt modelId="{D79D4BDD-69B3-4DF9-BB80-72CA07562AEB}" type="pres">
      <dgm:prSet presAssocID="{28EE7D19-6C2F-5940-AF7D-86DF3EFE3CC5}" presName="sibTrans" presStyleCnt="0"/>
      <dgm:spPr/>
    </dgm:pt>
    <dgm:pt modelId="{9CC7CA16-F5FD-4312-9C69-CA18FFD5BFE3}" type="pres">
      <dgm:prSet presAssocID="{8F1FD1E0-E2B1-4150-8B3C-619F0CF44DE8}" presName="node" presStyleLbl="node1" presStyleIdx="5" presStyleCnt="6" custLinFactNeighborX="945" custLinFactNeighborY="-3752">
        <dgm:presLayoutVars>
          <dgm:bulletEnabled val="1"/>
        </dgm:presLayoutVars>
      </dgm:prSet>
      <dgm:spPr/>
    </dgm:pt>
  </dgm:ptLst>
  <dgm:cxnLst>
    <dgm:cxn modelId="{4C210018-F548-A449-97A1-D84F5983E6E7}" srcId="{BF5974BE-EF84-BF47-8802-02C2D2398794}" destId="{32ADFB51-0723-CB49-9080-4877D1B84F02}" srcOrd="3" destOrd="0" parTransId="{CD78A3D1-9263-2B40-9099-D6402BE5C995}" sibTransId="{B9D8FFED-F883-8647-9D30-A42B5E015DE3}"/>
    <dgm:cxn modelId="{7701FE28-9755-D446-B0D3-B29AD7C70310}" srcId="{BF5974BE-EF84-BF47-8802-02C2D2398794}" destId="{06C6D557-E265-634D-8D8B-3AE03023C1ED}" srcOrd="4" destOrd="0" parTransId="{C6E25900-CFF6-B94B-8709-D8B077AAE1EB}" sibTransId="{28EE7D19-6C2F-5940-AF7D-86DF3EFE3CC5}"/>
    <dgm:cxn modelId="{E8CFB12E-7A59-EE4D-BFD9-FD98FE34B682}" srcId="{BF5974BE-EF84-BF47-8802-02C2D2398794}" destId="{6ACED3C9-F355-AB4C-A9C3-99ADB95D7A9F}" srcOrd="1" destOrd="0" parTransId="{0134754F-9E9C-174C-B649-1983333C34A2}" sibTransId="{B0D36D86-913F-A745-9D27-12E80B1402A8}"/>
    <dgm:cxn modelId="{263D9257-C7DF-2145-BBE5-4066685572EF}" type="presOf" srcId="{06C6D557-E265-634D-8D8B-3AE03023C1ED}" destId="{48E4A404-F3AC-7A4C-A77C-C97CF5367C2E}" srcOrd="0" destOrd="0" presId="urn:microsoft.com/office/officeart/2005/8/layout/default"/>
    <dgm:cxn modelId="{AC14B759-ED17-3144-8B00-78F2E23C6FF7}" srcId="{BF5974BE-EF84-BF47-8802-02C2D2398794}" destId="{50CFB0D6-1E09-A342-8AFC-5CB2F8079AF5}" srcOrd="2" destOrd="0" parTransId="{ADEDC3EB-D6CD-0749-A4A9-3541DD38F78F}" sibTransId="{8FA43374-8CC9-8743-AB17-C12C90B1DBD4}"/>
    <dgm:cxn modelId="{127A6B88-C2CC-9C4A-A015-050A7BA256BC}" type="presOf" srcId="{6ACED3C9-F355-AB4C-A9C3-99ADB95D7A9F}" destId="{607EDFF6-095F-0A4C-AFED-28BFFB10C2AE}" srcOrd="0" destOrd="0" presId="urn:microsoft.com/office/officeart/2005/8/layout/default"/>
    <dgm:cxn modelId="{61379F9A-4285-F449-BD7A-08DB087C0A5B}" type="presOf" srcId="{50CFB0D6-1E09-A342-8AFC-5CB2F8079AF5}" destId="{8C83472A-21DB-FD47-B9BB-13D86B31B954}" srcOrd="0" destOrd="0" presId="urn:microsoft.com/office/officeart/2005/8/layout/default"/>
    <dgm:cxn modelId="{ECF2C58E-D9DE-4E80-AAE8-36F6B5B7F637}" srcId="{BF5974BE-EF84-BF47-8802-02C2D2398794}" destId="{8F1FD1E0-E2B1-4150-8B3C-619F0CF44DE8}" srcOrd="5" destOrd="0" parTransId="{EF86A78D-F543-49D1-A4B4-9F466C7D1F0B}" sibTransId="{31F4FB66-3482-482C-A5CA-EA3C0CCC7388}"/>
    <dgm:cxn modelId="{52645AA7-39DB-4082-9199-5779D254EC09}" type="presOf" srcId="{8F1FD1E0-E2B1-4150-8B3C-619F0CF44DE8}" destId="{9CC7CA16-F5FD-4312-9C69-CA18FFD5BFE3}" srcOrd="0" destOrd="0" presId="urn:microsoft.com/office/officeart/2005/8/layout/default"/>
    <dgm:cxn modelId="{FB9772BD-EDA7-8A45-9642-1DF8936FE98A}" srcId="{BF5974BE-EF84-BF47-8802-02C2D2398794}" destId="{B25238B3-B748-6640-A50B-6729579E6019}" srcOrd="0" destOrd="0" parTransId="{F18E0F8C-9270-4740-8928-78EFE453ABE3}" sibTransId="{7911956F-7CCB-5448-9909-FE4B5A12109B}"/>
    <dgm:cxn modelId="{DDC8DDE9-DEA4-7F41-8CFB-615584C1A2EC}" type="presOf" srcId="{32ADFB51-0723-CB49-9080-4877D1B84F02}" destId="{238F6B37-5B52-C04F-B501-9FAAE4C0269E}" srcOrd="0" destOrd="0" presId="urn:microsoft.com/office/officeart/2005/8/layout/default"/>
    <dgm:cxn modelId="{ABCB13D5-921E-8C41-B7EC-D0C180D85306}" type="presOf" srcId="{BF5974BE-EF84-BF47-8802-02C2D2398794}" destId="{2614FACA-7E12-9145-99FC-262646DD0E55}" srcOrd="0" destOrd="0" presId="urn:microsoft.com/office/officeart/2005/8/layout/default"/>
    <dgm:cxn modelId="{2941D8DA-765A-3A49-9D85-DCC3F53CB819}" type="presOf" srcId="{B25238B3-B748-6640-A50B-6729579E6019}" destId="{A4F5A045-6CF1-AA43-93AC-068646E7C22B}" srcOrd="0" destOrd="0" presId="urn:microsoft.com/office/officeart/2005/8/layout/default"/>
    <dgm:cxn modelId="{CA366D36-BE2A-8141-BA60-F4718443E203}" type="presParOf" srcId="{2614FACA-7E12-9145-99FC-262646DD0E55}" destId="{A4F5A045-6CF1-AA43-93AC-068646E7C22B}" srcOrd="0" destOrd="0" presId="urn:microsoft.com/office/officeart/2005/8/layout/default"/>
    <dgm:cxn modelId="{18613692-264D-1D48-A005-1832EEC96E83}" type="presParOf" srcId="{2614FACA-7E12-9145-99FC-262646DD0E55}" destId="{FB1033D0-035D-8747-AB52-419798C1C023}" srcOrd="1" destOrd="0" presId="urn:microsoft.com/office/officeart/2005/8/layout/default"/>
    <dgm:cxn modelId="{71F4829D-43AC-C94F-9596-F215E117CAFA}" type="presParOf" srcId="{2614FACA-7E12-9145-99FC-262646DD0E55}" destId="{607EDFF6-095F-0A4C-AFED-28BFFB10C2AE}" srcOrd="2" destOrd="0" presId="urn:microsoft.com/office/officeart/2005/8/layout/default"/>
    <dgm:cxn modelId="{27BFC3A7-25DD-0F4B-BA12-BB1FC36E6113}" type="presParOf" srcId="{2614FACA-7E12-9145-99FC-262646DD0E55}" destId="{3EA4027A-D3D5-1D45-8D33-985C27BF6A54}" srcOrd="3" destOrd="0" presId="urn:microsoft.com/office/officeart/2005/8/layout/default"/>
    <dgm:cxn modelId="{DBC9E158-6F72-EB4D-A694-3D0159CBDE42}" type="presParOf" srcId="{2614FACA-7E12-9145-99FC-262646DD0E55}" destId="{8C83472A-21DB-FD47-B9BB-13D86B31B954}" srcOrd="4" destOrd="0" presId="urn:microsoft.com/office/officeart/2005/8/layout/default"/>
    <dgm:cxn modelId="{4C48CD5F-78C3-FC42-A0E4-17049018D635}" type="presParOf" srcId="{2614FACA-7E12-9145-99FC-262646DD0E55}" destId="{312E3ECD-A082-3E42-9EE7-B65ACB31CBFC}" srcOrd="5" destOrd="0" presId="urn:microsoft.com/office/officeart/2005/8/layout/default"/>
    <dgm:cxn modelId="{FCF2E753-1494-5A45-9619-14D12D065CE9}" type="presParOf" srcId="{2614FACA-7E12-9145-99FC-262646DD0E55}" destId="{238F6B37-5B52-C04F-B501-9FAAE4C0269E}" srcOrd="6" destOrd="0" presId="urn:microsoft.com/office/officeart/2005/8/layout/default"/>
    <dgm:cxn modelId="{32C3CFFE-785D-FB47-927A-F61C1ED1EA28}" type="presParOf" srcId="{2614FACA-7E12-9145-99FC-262646DD0E55}" destId="{CB4703EC-D4C4-F845-BF56-988B5C759344}" srcOrd="7" destOrd="0" presId="urn:microsoft.com/office/officeart/2005/8/layout/default"/>
    <dgm:cxn modelId="{362CA0F6-0369-314B-83DF-2CF0F7448ECC}" type="presParOf" srcId="{2614FACA-7E12-9145-99FC-262646DD0E55}" destId="{48E4A404-F3AC-7A4C-A77C-C97CF5367C2E}" srcOrd="8" destOrd="0" presId="urn:microsoft.com/office/officeart/2005/8/layout/default"/>
    <dgm:cxn modelId="{FBDF4357-11D7-441A-9614-B90F9B596663}" type="presParOf" srcId="{2614FACA-7E12-9145-99FC-262646DD0E55}" destId="{D79D4BDD-69B3-4DF9-BB80-72CA07562AEB}" srcOrd="9" destOrd="0" presId="urn:microsoft.com/office/officeart/2005/8/layout/default"/>
    <dgm:cxn modelId="{AD0F8EFF-269B-4ECC-9D1A-DDE697F1FC07}" type="presParOf" srcId="{2614FACA-7E12-9145-99FC-262646DD0E55}" destId="{9CC7CA16-F5FD-4312-9C69-CA18FFD5BFE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813A9-07E6-4A75-9ED9-F3333F3B7DC2}">
      <dsp:nvSpPr>
        <dsp:cNvPr id="0" name=""/>
        <dsp:cNvSpPr/>
      </dsp:nvSpPr>
      <dsp:spPr>
        <a:xfrm>
          <a:off x="2847" y="212991"/>
          <a:ext cx="4980852" cy="6886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How children learn to read</a:t>
          </a:r>
        </a:p>
      </dsp:txBody>
      <dsp:txXfrm>
        <a:off x="23017" y="233161"/>
        <a:ext cx="4940512" cy="648305"/>
      </dsp:txXfrm>
    </dsp:sp>
    <dsp:sp modelId="{5DA70DDB-8D6B-4F2F-84AB-A36A53FF4C9D}">
      <dsp:nvSpPr>
        <dsp:cNvPr id="0" name=""/>
        <dsp:cNvSpPr/>
      </dsp:nvSpPr>
      <dsp:spPr>
        <a:xfrm>
          <a:off x="500932" y="901637"/>
          <a:ext cx="498085" cy="516484"/>
        </a:xfrm>
        <a:custGeom>
          <a:avLst/>
          <a:gdLst/>
          <a:ahLst/>
          <a:cxnLst/>
          <a:rect l="0" t="0" r="0" b="0"/>
          <a:pathLst>
            <a:path>
              <a:moveTo>
                <a:pt x="0" y="0"/>
              </a:moveTo>
              <a:lnTo>
                <a:pt x="0" y="516484"/>
              </a:lnTo>
              <a:lnTo>
                <a:pt x="498085" y="5164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1F823D-FCCF-48E5-8996-C5E003571F30}">
      <dsp:nvSpPr>
        <dsp:cNvPr id="0" name=""/>
        <dsp:cNvSpPr/>
      </dsp:nvSpPr>
      <dsp:spPr>
        <a:xfrm>
          <a:off x="999017" y="1073799"/>
          <a:ext cx="3384050" cy="6886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The science of reading</a:t>
          </a:r>
        </a:p>
      </dsp:txBody>
      <dsp:txXfrm>
        <a:off x="1019187" y="1093969"/>
        <a:ext cx="3343710" cy="648305"/>
      </dsp:txXfrm>
    </dsp:sp>
    <dsp:sp modelId="{27D32571-DB6A-43F2-ABA6-6134AAC60CCD}">
      <dsp:nvSpPr>
        <dsp:cNvPr id="0" name=""/>
        <dsp:cNvSpPr/>
      </dsp:nvSpPr>
      <dsp:spPr>
        <a:xfrm>
          <a:off x="500932" y="901637"/>
          <a:ext cx="498085" cy="1377291"/>
        </a:xfrm>
        <a:custGeom>
          <a:avLst/>
          <a:gdLst/>
          <a:ahLst/>
          <a:cxnLst/>
          <a:rect l="0" t="0" r="0" b="0"/>
          <a:pathLst>
            <a:path>
              <a:moveTo>
                <a:pt x="0" y="0"/>
              </a:moveTo>
              <a:lnTo>
                <a:pt x="0" y="1377291"/>
              </a:lnTo>
              <a:lnTo>
                <a:pt x="498085" y="13772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736E84-BD6F-4F42-BFC4-7EB5BAE1CD6C}">
      <dsp:nvSpPr>
        <dsp:cNvPr id="0" name=""/>
        <dsp:cNvSpPr/>
      </dsp:nvSpPr>
      <dsp:spPr>
        <a:xfrm>
          <a:off x="999017" y="1934606"/>
          <a:ext cx="3331768" cy="6886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The structures of language</a:t>
          </a:r>
        </a:p>
      </dsp:txBody>
      <dsp:txXfrm>
        <a:off x="1019187" y="1954776"/>
        <a:ext cx="3291428" cy="648305"/>
      </dsp:txXfrm>
    </dsp:sp>
    <dsp:sp modelId="{E81FC05D-7B1F-49CD-ADCD-10E239AFE151}">
      <dsp:nvSpPr>
        <dsp:cNvPr id="0" name=""/>
        <dsp:cNvSpPr/>
      </dsp:nvSpPr>
      <dsp:spPr>
        <a:xfrm>
          <a:off x="500932" y="901637"/>
          <a:ext cx="498085" cy="2237627"/>
        </a:xfrm>
        <a:custGeom>
          <a:avLst/>
          <a:gdLst/>
          <a:ahLst/>
          <a:cxnLst/>
          <a:rect l="0" t="0" r="0" b="0"/>
          <a:pathLst>
            <a:path>
              <a:moveTo>
                <a:pt x="0" y="0"/>
              </a:moveTo>
              <a:lnTo>
                <a:pt x="0" y="2237627"/>
              </a:lnTo>
              <a:lnTo>
                <a:pt x="498085" y="22376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0D588C-4A0D-48DE-997D-6ED288B60A74}">
      <dsp:nvSpPr>
        <dsp:cNvPr id="0" name=""/>
        <dsp:cNvSpPr/>
      </dsp:nvSpPr>
      <dsp:spPr>
        <a:xfrm>
          <a:off x="999017" y="2795414"/>
          <a:ext cx="3405227" cy="6877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Evidence-based frameworks</a:t>
          </a:r>
        </a:p>
      </dsp:txBody>
      <dsp:txXfrm>
        <a:off x="1019159" y="2815556"/>
        <a:ext cx="3364943" cy="647418"/>
      </dsp:txXfrm>
    </dsp:sp>
    <dsp:sp modelId="{41513A5A-9B23-47B3-BACA-9345A205DFD2}">
      <dsp:nvSpPr>
        <dsp:cNvPr id="0" name=""/>
        <dsp:cNvSpPr/>
      </dsp:nvSpPr>
      <dsp:spPr>
        <a:xfrm>
          <a:off x="500932" y="901637"/>
          <a:ext cx="498085" cy="3097963"/>
        </a:xfrm>
        <a:custGeom>
          <a:avLst/>
          <a:gdLst/>
          <a:ahLst/>
          <a:cxnLst/>
          <a:rect l="0" t="0" r="0" b="0"/>
          <a:pathLst>
            <a:path>
              <a:moveTo>
                <a:pt x="0" y="0"/>
              </a:moveTo>
              <a:lnTo>
                <a:pt x="0" y="3097963"/>
              </a:lnTo>
              <a:lnTo>
                <a:pt x="498085" y="30979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36339-6E45-42B2-9AA8-22EF3301B020}">
      <dsp:nvSpPr>
        <dsp:cNvPr id="0" name=""/>
        <dsp:cNvSpPr/>
      </dsp:nvSpPr>
      <dsp:spPr>
        <a:xfrm>
          <a:off x="999017" y="3655278"/>
          <a:ext cx="3395498" cy="6886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The importance of knowledge</a:t>
          </a:r>
        </a:p>
      </dsp:txBody>
      <dsp:txXfrm>
        <a:off x="1019187" y="3675448"/>
        <a:ext cx="3355158" cy="648305"/>
      </dsp:txXfrm>
    </dsp:sp>
    <dsp:sp modelId="{755A82F9-FE57-4116-B067-1210FA179005}">
      <dsp:nvSpPr>
        <dsp:cNvPr id="0" name=""/>
        <dsp:cNvSpPr/>
      </dsp:nvSpPr>
      <dsp:spPr>
        <a:xfrm>
          <a:off x="5328022" y="212991"/>
          <a:ext cx="5497130" cy="6886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The most effective way to teach</a:t>
          </a:r>
        </a:p>
      </dsp:txBody>
      <dsp:txXfrm>
        <a:off x="5348192" y="233161"/>
        <a:ext cx="5456790" cy="648305"/>
      </dsp:txXfrm>
    </dsp:sp>
    <dsp:sp modelId="{FF4CA289-F55C-4F57-9666-475A01956DE1}">
      <dsp:nvSpPr>
        <dsp:cNvPr id="0" name=""/>
        <dsp:cNvSpPr/>
      </dsp:nvSpPr>
      <dsp:spPr>
        <a:xfrm>
          <a:off x="5877735" y="901637"/>
          <a:ext cx="549713" cy="516484"/>
        </a:xfrm>
        <a:custGeom>
          <a:avLst/>
          <a:gdLst/>
          <a:ahLst/>
          <a:cxnLst/>
          <a:rect l="0" t="0" r="0" b="0"/>
          <a:pathLst>
            <a:path>
              <a:moveTo>
                <a:pt x="0" y="0"/>
              </a:moveTo>
              <a:lnTo>
                <a:pt x="0" y="516484"/>
              </a:lnTo>
              <a:lnTo>
                <a:pt x="549713" y="5164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D34384-F7BC-419A-8D6F-FA13A8A3EDCB}">
      <dsp:nvSpPr>
        <dsp:cNvPr id="0" name=""/>
        <dsp:cNvSpPr/>
      </dsp:nvSpPr>
      <dsp:spPr>
        <a:xfrm>
          <a:off x="6427448" y="1073799"/>
          <a:ext cx="3783432" cy="6886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The science of learning</a:t>
          </a:r>
        </a:p>
      </dsp:txBody>
      <dsp:txXfrm>
        <a:off x="6447618" y="1093969"/>
        <a:ext cx="3743092" cy="648305"/>
      </dsp:txXfrm>
    </dsp:sp>
    <dsp:sp modelId="{FC800846-1E36-4763-82BE-853E14CB5E9C}">
      <dsp:nvSpPr>
        <dsp:cNvPr id="0" name=""/>
        <dsp:cNvSpPr/>
      </dsp:nvSpPr>
      <dsp:spPr>
        <a:xfrm>
          <a:off x="5877735" y="901637"/>
          <a:ext cx="549713" cy="1377291"/>
        </a:xfrm>
        <a:custGeom>
          <a:avLst/>
          <a:gdLst/>
          <a:ahLst/>
          <a:cxnLst/>
          <a:rect l="0" t="0" r="0" b="0"/>
          <a:pathLst>
            <a:path>
              <a:moveTo>
                <a:pt x="0" y="0"/>
              </a:moveTo>
              <a:lnTo>
                <a:pt x="0" y="1377291"/>
              </a:lnTo>
              <a:lnTo>
                <a:pt x="549713" y="13772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20618C-40D5-435A-BD0B-4821DEC16D34}">
      <dsp:nvSpPr>
        <dsp:cNvPr id="0" name=""/>
        <dsp:cNvSpPr/>
      </dsp:nvSpPr>
      <dsp:spPr>
        <a:xfrm>
          <a:off x="6427448" y="1934606"/>
          <a:ext cx="3822514" cy="6886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Explicit instruction</a:t>
          </a:r>
        </a:p>
      </dsp:txBody>
      <dsp:txXfrm>
        <a:off x="6447618" y="1954776"/>
        <a:ext cx="3782174" cy="648305"/>
      </dsp:txXfrm>
    </dsp:sp>
    <dsp:sp modelId="{3FF1AED8-6772-40E2-B5E4-3B23EED7DE22}">
      <dsp:nvSpPr>
        <dsp:cNvPr id="0" name=""/>
        <dsp:cNvSpPr/>
      </dsp:nvSpPr>
      <dsp:spPr>
        <a:xfrm>
          <a:off x="5877735" y="901637"/>
          <a:ext cx="549713" cy="2238099"/>
        </a:xfrm>
        <a:custGeom>
          <a:avLst/>
          <a:gdLst/>
          <a:ahLst/>
          <a:cxnLst/>
          <a:rect l="0" t="0" r="0" b="0"/>
          <a:pathLst>
            <a:path>
              <a:moveTo>
                <a:pt x="0" y="0"/>
              </a:moveTo>
              <a:lnTo>
                <a:pt x="0" y="2238099"/>
              </a:lnTo>
              <a:lnTo>
                <a:pt x="549713" y="22380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4518E9-FD65-44AD-BEA2-70EAE99123C7}">
      <dsp:nvSpPr>
        <dsp:cNvPr id="0" name=""/>
        <dsp:cNvSpPr/>
      </dsp:nvSpPr>
      <dsp:spPr>
        <a:xfrm>
          <a:off x="6427448" y="2795414"/>
          <a:ext cx="3797612" cy="6886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A non-categorical approach</a:t>
          </a:r>
        </a:p>
      </dsp:txBody>
      <dsp:txXfrm>
        <a:off x="6447618" y="2815584"/>
        <a:ext cx="3757272" cy="648305"/>
      </dsp:txXfrm>
    </dsp:sp>
    <dsp:sp modelId="{AF85B4FC-A735-4090-BE5C-2D62DDE87800}">
      <dsp:nvSpPr>
        <dsp:cNvPr id="0" name=""/>
        <dsp:cNvSpPr/>
      </dsp:nvSpPr>
      <dsp:spPr>
        <a:xfrm>
          <a:off x="5877735" y="901637"/>
          <a:ext cx="549713" cy="3098906"/>
        </a:xfrm>
        <a:custGeom>
          <a:avLst/>
          <a:gdLst/>
          <a:ahLst/>
          <a:cxnLst/>
          <a:rect l="0" t="0" r="0" b="0"/>
          <a:pathLst>
            <a:path>
              <a:moveTo>
                <a:pt x="0" y="0"/>
              </a:moveTo>
              <a:lnTo>
                <a:pt x="0" y="3098906"/>
              </a:lnTo>
              <a:lnTo>
                <a:pt x="549713" y="30989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91BBCE-F16C-4F26-9934-0F612B110D58}">
      <dsp:nvSpPr>
        <dsp:cNvPr id="0" name=""/>
        <dsp:cNvSpPr/>
      </dsp:nvSpPr>
      <dsp:spPr>
        <a:xfrm>
          <a:off x="6427448" y="3656221"/>
          <a:ext cx="3870036" cy="6886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Assessment and progress monitoring</a:t>
          </a:r>
        </a:p>
      </dsp:txBody>
      <dsp:txXfrm>
        <a:off x="6447618" y="3676391"/>
        <a:ext cx="3829696" cy="648305"/>
      </dsp:txXfrm>
    </dsp:sp>
    <dsp:sp modelId="{5B189D1C-7F1B-4A3D-88B0-881BC115A0E9}">
      <dsp:nvSpPr>
        <dsp:cNvPr id="0" name=""/>
        <dsp:cNvSpPr/>
      </dsp:nvSpPr>
      <dsp:spPr>
        <a:xfrm>
          <a:off x="5877735" y="901637"/>
          <a:ext cx="549713" cy="3959714"/>
        </a:xfrm>
        <a:custGeom>
          <a:avLst/>
          <a:gdLst/>
          <a:ahLst/>
          <a:cxnLst/>
          <a:rect l="0" t="0" r="0" b="0"/>
          <a:pathLst>
            <a:path>
              <a:moveTo>
                <a:pt x="0" y="0"/>
              </a:moveTo>
              <a:lnTo>
                <a:pt x="0" y="3959714"/>
              </a:lnTo>
              <a:lnTo>
                <a:pt x="549713" y="39597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38BAC-7DE7-4303-917C-B2B311C609E1}">
      <dsp:nvSpPr>
        <dsp:cNvPr id="0" name=""/>
        <dsp:cNvSpPr/>
      </dsp:nvSpPr>
      <dsp:spPr>
        <a:xfrm>
          <a:off x="6427448" y="4517029"/>
          <a:ext cx="3857750" cy="68864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AU" sz="2000" kern="1200" dirty="0"/>
            <a:t>Planning for teaching and assessment </a:t>
          </a:r>
        </a:p>
      </dsp:txBody>
      <dsp:txXfrm>
        <a:off x="6447618" y="4537199"/>
        <a:ext cx="3817410" cy="6483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7E8E9-753A-4C29-AB60-9BF6E57A02B7}">
      <dsp:nvSpPr>
        <dsp:cNvPr id="0" name=""/>
        <dsp:cNvSpPr/>
      </dsp:nvSpPr>
      <dsp:spPr>
        <a:xfrm>
          <a:off x="0" y="0"/>
          <a:ext cx="11484000" cy="4541838"/>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AU" sz="3800" kern="1200" dirty="0">
              <a:solidFill>
                <a:srgbClr val="22272B"/>
              </a:solidFill>
              <a:latin typeface="Aptos" panose="020B0004020202020204" pitchFamily="34" charset="0"/>
            </a:rPr>
            <a:t>Research that is conducted using scientific research protocols is</a:t>
          </a:r>
          <a:endParaRPr lang="en-AU" sz="3800" kern="1200" dirty="0"/>
        </a:p>
      </dsp:txBody>
      <dsp:txXfrm>
        <a:off x="0" y="0"/>
        <a:ext cx="11484000" cy="1362551"/>
      </dsp:txXfrm>
    </dsp:sp>
    <dsp:sp modelId="{6C379681-2C16-460F-84EA-A563D27AE5D4}">
      <dsp:nvSpPr>
        <dsp:cNvPr id="0" name=""/>
        <dsp:cNvSpPr/>
      </dsp:nvSpPr>
      <dsp:spPr>
        <a:xfrm>
          <a:off x="1148399" y="1362939"/>
          <a:ext cx="9187200" cy="892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0" tIns="87630" rIns="116840" bIns="87630" numCol="1" spcCol="1270" anchor="ctr" anchorCtr="0">
          <a:noAutofit/>
        </a:bodyPr>
        <a:lstStyle/>
        <a:p>
          <a:pPr marL="0" lvl="0" indent="0" algn="ctr" defTabSz="2044700">
            <a:lnSpc>
              <a:spcPct val="90000"/>
            </a:lnSpc>
            <a:spcBef>
              <a:spcPct val="0"/>
            </a:spcBef>
            <a:spcAft>
              <a:spcPct val="35000"/>
            </a:spcAft>
            <a:buNone/>
          </a:pPr>
          <a:r>
            <a:rPr lang="en-AU" sz="4600" kern="1200" dirty="0">
              <a:latin typeface="Aptos" panose="020B0004020202020204" pitchFamily="34" charset="0"/>
            </a:rPr>
            <a:t>Reliable</a:t>
          </a:r>
          <a:endParaRPr lang="en-AU" sz="4600" kern="1200" dirty="0"/>
        </a:p>
      </dsp:txBody>
      <dsp:txXfrm>
        <a:off x="1174533" y="1389073"/>
        <a:ext cx="9134932" cy="840021"/>
      </dsp:txXfrm>
    </dsp:sp>
    <dsp:sp modelId="{EBEFA6F6-C814-43D1-96FC-EC7060EE1FE0}">
      <dsp:nvSpPr>
        <dsp:cNvPr id="0" name=""/>
        <dsp:cNvSpPr/>
      </dsp:nvSpPr>
      <dsp:spPr>
        <a:xfrm>
          <a:off x="1148399" y="2392504"/>
          <a:ext cx="9187200" cy="892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0" tIns="87630" rIns="116840" bIns="87630" numCol="1" spcCol="1270" anchor="ctr" anchorCtr="0">
          <a:noAutofit/>
        </a:bodyPr>
        <a:lstStyle/>
        <a:p>
          <a:pPr marL="0" lvl="0" indent="0" algn="ctr" defTabSz="2044700">
            <a:lnSpc>
              <a:spcPct val="90000"/>
            </a:lnSpc>
            <a:spcBef>
              <a:spcPct val="0"/>
            </a:spcBef>
            <a:spcAft>
              <a:spcPct val="35000"/>
            </a:spcAft>
            <a:buNone/>
          </a:pPr>
          <a:r>
            <a:rPr lang="en-AU" sz="4600" kern="1200" dirty="0">
              <a:latin typeface="Aptos" panose="020B0004020202020204" pitchFamily="34" charset="0"/>
            </a:rPr>
            <a:t>Replicable</a:t>
          </a:r>
          <a:endParaRPr lang="en-AU" sz="4600" kern="1200" dirty="0"/>
        </a:p>
      </dsp:txBody>
      <dsp:txXfrm>
        <a:off x="1174533" y="2418638"/>
        <a:ext cx="9134932" cy="840021"/>
      </dsp:txXfrm>
    </dsp:sp>
    <dsp:sp modelId="{2133AE2B-E4CB-40A3-B0BC-C37E140E688B}">
      <dsp:nvSpPr>
        <dsp:cNvPr id="0" name=""/>
        <dsp:cNvSpPr/>
      </dsp:nvSpPr>
      <dsp:spPr>
        <a:xfrm>
          <a:off x="1148399" y="3422068"/>
          <a:ext cx="9187200" cy="892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840" tIns="87630" rIns="116840" bIns="87630" numCol="1" spcCol="1270" anchor="ctr" anchorCtr="0">
          <a:noAutofit/>
        </a:bodyPr>
        <a:lstStyle/>
        <a:p>
          <a:pPr marL="0" lvl="0" indent="0" algn="ctr" defTabSz="2044700">
            <a:lnSpc>
              <a:spcPct val="90000"/>
            </a:lnSpc>
            <a:spcBef>
              <a:spcPct val="0"/>
            </a:spcBef>
            <a:spcAft>
              <a:spcPct val="35000"/>
            </a:spcAft>
            <a:buNone/>
          </a:pPr>
          <a:r>
            <a:rPr lang="en-AU" sz="4600" kern="1200" dirty="0">
              <a:latin typeface="Aptos" panose="020B0004020202020204" pitchFamily="34" charset="0"/>
            </a:rPr>
            <a:t>Generalisable</a:t>
          </a:r>
          <a:endParaRPr lang="en-AU" sz="4600" kern="1200" dirty="0"/>
        </a:p>
      </dsp:txBody>
      <dsp:txXfrm>
        <a:off x="1174533" y="3448202"/>
        <a:ext cx="9134932" cy="8400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813EA-BA90-4EC5-AF1B-2ADE78A4508D}">
      <dsp:nvSpPr>
        <dsp:cNvPr id="0" name=""/>
        <dsp:cNvSpPr/>
      </dsp:nvSpPr>
      <dsp:spPr>
        <a:xfrm>
          <a:off x="3099235" y="714821"/>
          <a:ext cx="1652921" cy="251986"/>
        </a:xfrm>
        <a:custGeom>
          <a:avLst/>
          <a:gdLst/>
          <a:ahLst/>
          <a:cxnLst/>
          <a:rect l="0" t="0" r="0" b="0"/>
          <a:pathLst>
            <a:path>
              <a:moveTo>
                <a:pt x="0" y="0"/>
              </a:moveTo>
              <a:lnTo>
                <a:pt x="0" y="109090"/>
              </a:lnTo>
              <a:lnTo>
                <a:pt x="1652921" y="109090"/>
              </a:lnTo>
              <a:lnTo>
                <a:pt x="1652921" y="2519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599178-08F9-4399-9271-BA2EEFF2229C}">
      <dsp:nvSpPr>
        <dsp:cNvPr id="0" name=""/>
        <dsp:cNvSpPr/>
      </dsp:nvSpPr>
      <dsp:spPr>
        <a:xfrm>
          <a:off x="3053515" y="714821"/>
          <a:ext cx="91440" cy="251986"/>
        </a:xfrm>
        <a:custGeom>
          <a:avLst/>
          <a:gdLst/>
          <a:ahLst/>
          <a:cxnLst/>
          <a:rect l="0" t="0" r="0" b="0"/>
          <a:pathLst>
            <a:path>
              <a:moveTo>
                <a:pt x="45720" y="0"/>
              </a:moveTo>
              <a:lnTo>
                <a:pt x="45720" y="109090"/>
              </a:lnTo>
              <a:lnTo>
                <a:pt x="51939" y="109090"/>
              </a:lnTo>
              <a:lnTo>
                <a:pt x="51939" y="2519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78526C-3C4B-4560-A9D7-F53EA34C23B4}">
      <dsp:nvSpPr>
        <dsp:cNvPr id="0" name=""/>
        <dsp:cNvSpPr/>
      </dsp:nvSpPr>
      <dsp:spPr>
        <a:xfrm>
          <a:off x="1458752" y="714821"/>
          <a:ext cx="1640483" cy="251986"/>
        </a:xfrm>
        <a:custGeom>
          <a:avLst/>
          <a:gdLst/>
          <a:ahLst/>
          <a:cxnLst/>
          <a:rect l="0" t="0" r="0" b="0"/>
          <a:pathLst>
            <a:path>
              <a:moveTo>
                <a:pt x="1640483" y="0"/>
              </a:moveTo>
              <a:lnTo>
                <a:pt x="1640483" y="109090"/>
              </a:lnTo>
              <a:lnTo>
                <a:pt x="0" y="109090"/>
              </a:lnTo>
              <a:lnTo>
                <a:pt x="0" y="2519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AC81B2-4B60-43C5-97F5-F5C7B5CAA8F4}">
      <dsp:nvSpPr>
        <dsp:cNvPr id="0" name=""/>
        <dsp:cNvSpPr/>
      </dsp:nvSpPr>
      <dsp:spPr>
        <a:xfrm>
          <a:off x="2418780" y="34366"/>
          <a:ext cx="1360911" cy="6804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t>Language comprehension</a:t>
          </a:r>
        </a:p>
      </dsp:txBody>
      <dsp:txXfrm>
        <a:off x="2418780" y="34366"/>
        <a:ext cx="1360911" cy="680455"/>
      </dsp:txXfrm>
    </dsp:sp>
    <dsp:sp modelId="{6DFFC360-4000-4C43-ACD2-54DB604845A0}">
      <dsp:nvSpPr>
        <dsp:cNvPr id="0" name=""/>
        <dsp:cNvSpPr/>
      </dsp:nvSpPr>
      <dsp:spPr>
        <a:xfrm>
          <a:off x="778297" y="966808"/>
          <a:ext cx="1360911" cy="6804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t>Vocabulary</a:t>
          </a:r>
        </a:p>
      </dsp:txBody>
      <dsp:txXfrm>
        <a:off x="778297" y="966808"/>
        <a:ext cx="1360911" cy="680455"/>
      </dsp:txXfrm>
    </dsp:sp>
    <dsp:sp modelId="{BD235000-4299-41E0-AD6D-D17B911E7F47}">
      <dsp:nvSpPr>
        <dsp:cNvPr id="0" name=""/>
        <dsp:cNvSpPr/>
      </dsp:nvSpPr>
      <dsp:spPr>
        <a:xfrm>
          <a:off x="2424999" y="966808"/>
          <a:ext cx="1360911" cy="6804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dirty="0"/>
            <a:t>Listening comprehension</a:t>
          </a:r>
        </a:p>
      </dsp:txBody>
      <dsp:txXfrm>
        <a:off x="2424999" y="966808"/>
        <a:ext cx="1360911" cy="680455"/>
      </dsp:txXfrm>
    </dsp:sp>
    <dsp:sp modelId="{14DA0311-8536-4D59-97CC-A3CE27485E6B}">
      <dsp:nvSpPr>
        <dsp:cNvPr id="0" name=""/>
        <dsp:cNvSpPr/>
      </dsp:nvSpPr>
      <dsp:spPr>
        <a:xfrm>
          <a:off x="4071701" y="966808"/>
          <a:ext cx="1360911" cy="6804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Non-verbal reasoning</a:t>
          </a:r>
          <a:endParaRPr lang="en-AU" sz="1400" kern="1200" dirty="0"/>
        </a:p>
      </dsp:txBody>
      <dsp:txXfrm>
        <a:off x="4071701" y="966808"/>
        <a:ext cx="1360911" cy="6804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68250-FCE0-44C9-B792-11FA9FBC1A50}">
      <dsp:nvSpPr>
        <dsp:cNvPr id="0" name=""/>
        <dsp:cNvSpPr/>
      </dsp:nvSpPr>
      <dsp:spPr>
        <a:xfrm>
          <a:off x="2593188" y="714793"/>
          <a:ext cx="1653349" cy="252051"/>
        </a:xfrm>
        <a:custGeom>
          <a:avLst/>
          <a:gdLst/>
          <a:ahLst/>
          <a:cxnLst/>
          <a:rect l="0" t="0" r="0" b="0"/>
          <a:pathLst>
            <a:path>
              <a:moveTo>
                <a:pt x="0" y="0"/>
              </a:moveTo>
              <a:lnTo>
                <a:pt x="0" y="109118"/>
              </a:lnTo>
              <a:lnTo>
                <a:pt x="1653349" y="109118"/>
              </a:lnTo>
              <a:lnTo>
                <a:pt x="1653349" y="2520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EC3712-1BF6-495E-868C-53165484AD7E}">
      <dsp:nvSpPr>
        <dsp:cNvPr id="0" name=""/>
        <dsp:cNvSpPr/>
      </dsp:nvSpPr>
      <dsp:spPr>
        <a:xfrm>
          <a:off x="2547468" y="714793"/>
          <a:ext cx="91440" cy="252051"/>
        </a:xfrm>
        <a:custGeom>
          <a:avLst/>
          <a:gdLst/>
          <a:ahLst/>
          <a:cxnLst/>
          <a:rect l="0" t="0" r="0" b="0"/>
          <a:pathLst>
            <a:path>
              <a:moveTo>
                <a:pt x="45720" y="0"/>
              </a:moveTo>
              <a:lnTo>
                <a:pt x="45720" y="109118"/>
              </a:lnTo>
              <a:lnTo>
                <a:pt x="51940" y="109118"/>
              </a:lnTo>
              <a:lnTo>
                <a:pt x="51940" y="2520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86EFBC-3DCC-4A1C-8DB8-40C28CA3E52B}">
      <dsp:nvSpPr>
        <dsp:cNvPr id="0" name=""/>
        <dsp:cNvSpPr/>
      </dsp:nvSpPr>
      <dsp:spPr>
        <a:xfrm>
          <a:off x="952281" y="714793"/>
          <a:ext cx="1640907" cy="252051"/>
        </a:xfrm>
        <a:custGeom>
          <a:avLst/>
          <a:gdLst/>
          <a:ahLst/>
          <a:cxnLst/>
          <a:rect l="0" t="0" r="0" b="0"/>
          <a:pathLst>
            <a:path>
              <a:moveTo>
                <a:pt x="1640907" y="0"/>
              </a:moveTo>
              <a:lnTo>
                <a:pt x="1640907" y="109118"/>
              </a:lnTo>
              <a:lnTo>
                <a:pt x="0" y="109118"/>
              </a:lnTo>
              <a:lnTo>
                <a:pt x="0" y="2520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AC81B2-4B60-43C5-97F5-F5C7B5CAA8F4}">
      <dsp:nvSpPr>
        <dsp:cNvPr id="0" name=""/>
        <dsp:cNvSpPr/>
      </dsp:nvSpPr>
      <dsp:spPr>
        <a:xfrm>
          <a:off x="1912557" y="34162"/>
          <a:ext cx="1361263" cy="680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Word recognition</a:t>
          </a:r>
        </a:p>
      </dsp:txBody>
      <dsp:txXfrm>
        <a:off x="1912557" y="34162"/>
        <a:ext cx="1361263" cy="680631"/>
      </dsp:txXfrm>
    </dsp:sp>
    <dsp:sp modelId="{650B0553-032F-4E65-8039-6630F4B3F245}">
      <dsp:nvSpPr>
        <dsp:cNvPr id="0" name=""/>
        <dsp:cNvSpPr/>
      </dsp:nvSpPr>
      <dsp:spPr>
        <a:xfrm>
          <a:off x="271649" y="966845"/>
          <a:ext cx="1361263" cy="680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Word reading accuracy</a:t>
          </a:r>
        </a:p>
      </dsp:txBody>
      <dsp:txXfrm>
        <a:off x="271649" y="966845"/>
        <a:ext cx="1361263" cy="680631"/>
      </dsp:txXfrm>
    </dsp:sp>
    <dsp:sp modelId="{516BBA7E-1117-43E5-89E7-43E42CB44264}">
      <dsp:nvSpPr>
        <dsp:cNvPr id="0" name=""/>
        <dsp:cNvSpPr/>
      </dsp:nvSpPr>
      <dsp:spPr>
        <a:xfrm>
          <a:off x="1918777" y="966845"/>
          <a:ext cx="1361263" cy="680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Oral reading fluency</a:t>
          </a:r>
        </a:p>
      </dsp:txBody>
      <dsp:txXfrm>
        <a:off x="1918777" y="966845"/>
        <a:ext cx="1361263" cy="680631"/>
      </dsp:txXfrm>
    </dsp:sp>
    <dsp:sp modelId="{FC95C11F-3A0E-4A9B-B0BA-F59DC721B160}">
      <dsp:nvSpPr>
        <dsp:cNvPr id="0" name=""/>
        <dsp:cNvSpPr/>
      </dsp:nvSpPr>
      <dsp:spPr>
        <a:xfrm>
          <a:off x="3565906" y="966845"/>
          <a:ext cx="1361263" cy="680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AU" sz="1500" kern="1200" dirty="0"/>
            <a:t>Morphological  awareness</a:t>
          </a:r>
        </a:p>
      </dsp:txBody>
      <dsp:txXfrm>
        <a:off x="3565906" y="966845"/>
        <a:ext cx="1361263" cy="6806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27C79-38FC-3C46-BBDE-393325945BC7}">
      <dsp:nvSpPr>
        <dsp:cNvPr id="0" name=""/>
        <dsp:cNvSpPr/>
      </dsp:nvSpPr>
      <dsp:spPr>
        <a:xfrm>
          <a:off x="485884" y="885"/>
          <a:ext cx="2633635" cy="1316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Aptos" panose="020B0004020202020204" pitchFamily="34" charset="0"/>
            </a:rPr>
            <a:t>Reading comprehension</a:t>
          </a:r>
        </a:p>
      </dsp:txBody>
      <dsp:txXfrm>
        <a:off x="524452" y="39453"/>
        <a:ext cx="2556499" cy="1239681"/>
      </dsp:txXfrm>
    </dsp:sp>
    <dsp:sp modelId="{B0FB4388-7B6E-984E-93DE-82322E40BD4E}">
      <dsp:nvSpPr>
        <dsp:cNvPr id="0" name=""/>
        <dsp:cNvSpPr/>
      </dsp:nvSpPr>
      <dsp:spPr>
        <a:xfrm rot="5400000">
          <a:off x="1116330" y="1945225"/>
          <a:ext cx="1372744" cy="460886"/>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1254596" y="2037402"/>
        <a:ext cx="1096212" cy="276532"/>
      </dsp:txXfrm>
    </dsp:sp>
    <dsp:sp modelId="{F3EA7E66-C339-384B-AE84-3F51EDA0E2C4}">
      <dsp:nvSpPr>
        <dsp:cNvPr id="0" name=""/>
        <dsp:cNvSpPr/>
      </dsp:nvSpPr>
      <dsp:spPr>
        <a:xfrm>
          <a:off x="485884" y="3033634"/>
          <a:ext cx="2633635" cy="1316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Aptos" panose="020B0004020202020204" pitchFamily="34" charset="0"/>
            </a:rPr>
            <a:t>Knowledge</a:t>
          </a:r>
        </a:p>
      </dsp:txBody>
      <dsp:txXfrm>
        <a:off x="524452" y="3072202"/>
        <a:ext cx="2556499" cy="1239681"/>
      </dsp:txXfrm>
    </dsp:sp>
    <dsp:sp modelId="{CB6787F0-2B7A-0041-8A4E-0DCC57F88A58}">
      <dsp:nvSpPr>
        <dsp:cNvPr id="0" name=""/>
        <dsp:cNvSpPr/>
      </dsp:nvSpPr>
      <dsp:spPr>
        <a:xfrm rot="16200000">
          <a:off x="1116330" y="1945225"/>
          <a:ext cx="1372744" cy="460886"/>
        </a:xfrm>
        <a:prstGeom prst="leftRightArrow">
          <a:avLst>
            <a:gd name="adj1" fmla="val 60000"/>
            <a:gd name="adj2" fmla="val 50000"/>
          </a:avLst>
        </a:prstGeom>
        <a:solidFill>
          <a:schemeClr val="tx2"/>
        </a:solidFill>
        <a:ln>
          <a:solidFill>
            <a:srgbClr val="D7153A"/>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1254596" y="2037402"/>
        <a:ext cx="1096212" cy="2765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D1C1B-447D-6F4B-B0FC-29859C49E930}">
      <dsp:nvSpPr>
        <dsp:cNvPr id="0" name=""/>
        <dsp:cNvSpPr/>
      </dsp:nvSpPr>
      <dsp:spPr>
        <a:xfrm>
          <a:off x="1217453" y="210108"/>
          <a:ext cx="3419434" cy="2051660"/>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AU" sz="2800" kern="1200" dirty="0">
              <a:latin typeface="Aptos" panose="020B0004020202020204" pitchFamily="34" charset="0"/>
            </a:rPr>
            <a:t>#1 </a:t>
          </a:r>
        </a:p>
        <a:p>
          <a:pPr marL="0" lvl="0" indent="0" algn="ctr" defTabSz="1244600">
            <a:lnSpc>
              <a:spcPct val="90000"/>
            </a:lnSpc>
            <a:spcBef>
              <a:spcPct val="0"/>
            </a:spcBef>
            <a:spcAft>
              <a:spcPct val="35000"/>
            </a:spcAft>
            <a:buNone/>
          </a:pPr>
          <a:r>
            <a:rPr lang="en-AU" sz="2800" kern="1200" dirty="0">
              <a:latin typeface="Aptos" panose="020B0004020202020204" pitchFamily="34" charset="0"/>
            </a:rPr>
            <a:t>Cognitive Load</a:t>
          </a:r>
          <a:endParaRPr lang="en-US" sz="2800" kern="1200" dirty="0">
            <a:latin typeface="Aptos" panose="020B0004020202020204" pitchFamily="34" charset="0"/>
          </a:endParaRPr>
        </a:p>
      </dsp:txBody>
      <dsp:txXfrm>
        <a:off x="1217453" y="210108"/>
        <a:ext cx="3419434" cy="2051660"/>
      </dsp:txXfrm>
    </dsp:sp>
    <dsp:sp modelId="{5FFD8675-9352-49E0-92A4-F83BA139D0CC}">
      <dsp:nvSpPr>
        <dsp:cNvPr id="0" name=""/>
        <dsp:cNvSpPr/>
      </dsp:nvSpPr>
      <dsp:spPr>
        <a:xfrm>
          <a:off x="5566085" y="162406"/>
          <a:ext cx="3419434" cy="2051660"/>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#2 </a:t>
          </a:r>
        </a:p>
        <a:p>
          <a:pPr marL="0" lvl="0" indent="0" algn="ctr" defTabSz="1244600">
            <a:lnSpc>
              <a:spcPct val="90000"/>
            </a:lnSpc>
            <a:spcBef>
              <a:spcPct val="0"/>
            </a:spcBef>
            <a:spcAft>
              <a:spcPct val="35000"/>
            </a:spcAft>
            <a:buNone/>
          </a:pPr>
          <a:r>
            <a:rPr lang="en-US" sz="2800" kern="1200" dirty="0">
              <a:latin typeface="Aptos" panose="020B0004020202020204" pitchFamily="34" charset="0"/>
            </a:rPr>
            <a:t>Schemas</a:t>
          </a:r>
          <a:endParaRPr lang="en-AU" sz="2800" kern="1200" dirty="0">
            <a:latin typeface="Aptos" panose="020B0004020202020204" pitchFamily="34" charset="0"/>
          </a:endParaRPr>
        </a:p>
      </dsp:txBody>
      <dsp:txXfrm>
        <a:off x="5566085" y="162406"/>
        <a:ext cx="3419434" cy="2051660"/>
      </dsp:txXfrm>
    </dsp:sp>
    <dsp:sp modelId="{550FBC19-AB71-154A-9B7A-2B45F4E7CED1}">
      <dsp:nvSpPr>
        <dsp:cNvPr id="0" name=""/>
        <dsp:cNvSpPr/>
      </dsp:nvSpPr>
      <dsp:spPr>
        <a:xfrm>
          <a:off x="1234311" y="2399631"/>
          <a:ext cx="3419434" cy="2051660"/>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#3 </a:t>
          </a:r>
        </a:p>
        <a:p>
          <a:pPr marL="0" lvl="0" indent="0" algn="ctr" defTabSz="1244600">
            <a:lnSpc>
              <a:spcPct val="90000"/>
            </a:lnSpc>
            <a:spcBef>
              <a:spcPct val="0"/>
            </a:spcBef>
            <a:spcAft>
              <a:spcPct val="35000"/>
            </a:spcAft>
            <a:buNone/>
          </a:pPr>
          <a:r>
            <a:rPr lang="en-US" sz="2800" kern="1200" dirty="0">
              <a:latin typeface="Aptos" panose="020B0004020202020204" pitchFamily="34" charset="0"/>
            </a:rPr>
            <a:t>Forgetting curve</a:t>
          </a:r>
        </a:p>
      </dsp:txBody>
      <dsp:txXfrm>
        <a:off x="1234311" y="2399631"/>
        <a:ext cx="3419434" cy="2051660"/>
      </dsp:txXfrm>
    </dsp:sp>
    <dsp:sp modelId="{BAD88837-CB8D-4448-A18C-1731C6803CEE}">
      <dsp:nvSpPr>
        <dsp:cNvPr id="0" name=""/>
        <dsp:cNvSpPr/>
      </dsp:nvSpPr>
      <dsp:spPr>
        <a:xfrm>
          <a:off x="5558801" y="2389929"/>
          <a:ext cx="3419434" cy="2051660"/>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ptos" panose="020B0004020202020204" pitchFamily="34" charset="0"/>
            </a:rPr>
            <a:t>#4</a:t>
          </a:r>
        </a:p>
        <a:p>
          <a:pPr marL="0" lvl="0" indent="0" algn="ctr" defTabSz="1244600">
            <a:lnSpc>
              <a:spcPct val="90000"/>
            </a:lnSpc>
            <a:spcBef>
              <a:spcPct val="0"/>
            </a:spcBef>
            <a:spcAft>
              <a:spcPct val="35000"/>
            </a:spcAft>
            <a:buNone/>
          </a:pPr>
          <a:r>
            <a:rPr lang="en-US" sz="2800" kern="1200" dirty="0">
              <a:latin typeface="Aptos" panose="020B0004020202020204" pitchFamily="34" charset="0"/>
            </a:rPr>
            <a:t>Expertise reversal</a:t>
          </a:r>
        </a:p>
      </dsp:txBody>
      <dsp:txXfrm>
        <a:off x="5558801" y="2389929"/>
        <a:ext cx="3419434" cy="20516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5A045-6CF1-AA43-93AC-068646E7C22B}">
      <dsp:nvSpPr>
        <dsp:cNvPr id="0" name=""/>
        <dsp:cNvSpPr/>
      </dsp:nvSpPr>
      <dsp:spPr>
        <a:xfrm>
          <a:off x="841924" y="3307"/>
          <a:ext cx="2981815" cy="17890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ptos" panose="020B0004020202020204" pitchFamily="34" charset="0"/>
            </a:rPr>
            <a:t>Systematic </a:t>
          </a:r>
        </a:p>
        <a:p>
          <a:pPr marL="0" lvl="0" indent="0" algn="ctr" defTabSz="800100">
            <a:lnSpc>
              <a:spcPct val="90000"/>
            </a:lnSpc>
            <a:spcBef>
              <a:spcPct val="0"/>
            </a:spcBef>
            <a:spcAft>
              <a:spcPct val="35000"/>
            </a:spcAft>
            <a:buNone/>
          </a:pPr>
          <a:r>
            <a:rPr lang="en-US" sz="1800" b="0" i="0" kern="1200" dirty="0">
              <a:latin typeface="Aptos" panose="020B0004020202020204" pitchFamily="34" charset="0"/>
            </a:rPr>
            <a:t>methodical and planned to a high level of detail</a:t>
          </a:r>
          <a:endParaRPr lang="en-AU" sz="1800" kern="1200" dirty="0">
            <a:latin typeface="Aptos" panose="020B0004020202020204" pitchFamily="34" charset="0"/>
          </a:endParaRPr>
        </a:p>
      </dsp:txBody>
      <dsp:txXfrm>
        <a:off x="841924" y="3307"/>
        <a:ext cx="2981815" cy="1789089"/>
      </dsp:txXfrm>
    </dsp:sp>
    <dsp:sp modelId="{607EDFF6-095F-0A4C-AFED-28BFFB10C2AE}">
      <dsp:nvSpPr>
        <dsp:cNvPr id="0" name=""/>
        <dsp:cNvSpPr/>
      </dsp:nvSpPr>
      <dsp:spPr>
        <a:xfrm>
          <a:off x="4121920" y="3307"/>
          <a:ext cx="2981815" cy="17890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ptos" panose="020B0004020202020204" pitchFamily="34" charset="0"/>
            </a:rPr>
            <a:t>Sequential</a:t>
          </a:r>
          <a:r>
            <a:rPr lang="en-US" sz="1800" b="0" i="0" kern="1200" dirty="0">
              <a:latin typeface="Aptos" panose="020B0004020202020204" pitchFamily="34" charset="0"/>
            </a:rPr>
            <a:t> </a:t>
          </a:r>
        </a:p>
        <a:p>
          <a:pPr marL="0" lvl="0" indent="0" algn="ctr" defTabSz="800100">
            <a:lnSpc>
              <a:spcPct val="90000"/>
            </a:lnSpc>
            <a:spcBef>
              <a:spcPct val="0"/>
            </a:spcBef>
            <a:spcAft>
              <a:spcPct val="35000"/>
            </a:spcAft>
            <a:buNone/>
          </a:pPr>
          <a:r>
            <a:rPr lang="en-US" sz="1800" b="0" i="0" kern="1200" dirty="0">
              <a:latin typeface="Aptos" panose="020B0004020202020204" pitchFamily="34" charset="0"/>
            </a:rPr>
            <a:t>the order of content builds skill development</a:t>
          </a:r>
          <a:endParaRPr lang="en-AU" sz="1800" kern="1200" dirty="0">
            <a:latin typeface="Aptos" panose="020B0004020202020204" pitchFamily="34" charset="0"/>
          </a:endParaRPr>
        </a:p>
      </dsp:txBody>
      <dsp:txXfrm>
        <a:off x="4121920" y="3307"/>
        <a:ext cx="2981815" cy="1789089"/>
      </dsp:txXfrm>
    </dsp:sp>
    <dsp:sp modelId="{8C83472A-21DB-FD47-B9BB-13D86B31B954}">
      <dsp:nvSpPr>
        <dsp:cNvPr id="0" name=""/>
        <dsp:cNvSpPr/>
      </dsp:nvSpPr>
      <dsp:spPr>
        <a:xfrm>
          <a:off x="7401917" y="3307"/>
          <a:ext cx="2981815" cy="17890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ptos" panose="020B0004020202020204" pitchFamily="34" charset="0"/>
            </a:rPr>
            <a:t>Structured </a:t>
          </a:r>
        </a:p>
        <a:p>
          <a:pPr marL="0" lvl="0" indent="0" algn="ctr" defTabSz="800100">
            <a:lnSpc>
              <a:spcPct val="90000"/>
            </a:lnSpc>
            <a:spcBef>
              <a:spcPct val="0"/>
            </a:spcBef>
            <a:spcAft>
              <a:spcPct val="35000"/>
            </a:spcAft>
            <a:buNone/>
          </a:pPr>
          <a:r>
            <a:rPr lang="en-US" sz="1800" b="0" i="0" kern="1200" dirty="0">
              <a:latin typeface="Aptos" panose="020B0004020202020204" pitchFamily="34" charset="0"/>
            </a:rPr>
            <a:t>time is allocated to ensure all content and skills are covered and connected</a:t>
          </a:r>
          <a:endParaRPr lang="en-AU" sz="1800" kern="1200" dirty="0">
            <a:latin typeface="Aptos" panose="020B0004020202020204" pitchFamily="34" charset="0"/>
          </a:endParaRPr>
        </a:p>
      </dsp:txBody>
      <dsp:txXfrm>
        <a:off x="7401917" y="3307"/>
        <a:ext cx="2981815" cy="1789089"/>
      </dsp:txXfrm>
    </dsp:sp>
    <dsp:sp modelId="{238F6B37-5B52-C04F-B501-9FAAE4C0269E}">
      <dsp:nvSpPr>
        <dsp:cNvPr id="0" name=""/>
        <dsp:cNvSpPr/>
      </dsp:nvSpPr>
      <dsp:spPr>
        <a:xfrm>
          <a:off x="847291" y="2031860"/>
          <a:ext cx="2981815" cy="17890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ptos" panose="020B0004020202020204" pitchFamily="34" charset="0"/>
            </a:rPr>
            <a:t>Clear and concise</a:t>
          </a:r>
        </a:p>
        <a:p>
          <a:pPr marL="0" lvl="0" indent="0" algn="ctr" defTabSz="800100">
            <a:lnSpc>
              <a:spcPct val="90000"/>
            </a:lnSpc>
            <a:spcBef>
              <a:spcPct val="0"/>
            </a:spcBef>
            <a:spcAft>
              <a:spcPct val="35000"/>
            </a:spcAft>
            <a:buNone/>
          </a:pPr>
          <a:r>
            <a:rPr lang="en-US" sz="1800" b="0" i="0" kern="1200" dirty="0">
              <a:latin typeface="Aptos" panose="020B0004020202020204" pitchFamily="34" charset="0"/>
            </a:rPr>
            <a:t> content is presented in small amounts with clear explanations and examples</a:t>
          </a:r>
          <a:endParaRPr lang="en-AU" sz="1800" kern="1200" dirty="0">
            <a:latin typeface="Aptos" panose="020B0004020202020204" pitchFamily="34" charset="0"/>
          </a:endParaRPr>
        </a:p>
      </dsp:txBody>
      <dsp:txXfrm>
        <a:off x="847291" y="2031860"/>
        <a:ext cx="2981815" cy="1789089"/>
      </dsp:txXfrm>
    </dsp:sp>
    <dsp:sp modelId="{48E4A404-F3AC-7A4C-A77C-C97CF5367C2E}">
      <dsp:nvSpPr>
        <dsp:cNvPr id="0" name=""/>
        <dsp:cNvSpPr/>
      </dsp:nvSpPr>
      <dsp:spPr>
        <a:xfrm>
          <a:off x="4197450" y="2015060"/>
          <a:ext cx="2981815" cy="17890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ptos" panose="020B0004020202020204" pitchFamily="34" charset="0"/>
            </a:rPr>
            <a:t>Cumulative</a:t>
          </a:r>
        </a:p>
        <a:p>
          <a:pPr marL="0" lvl="0" indent="0" algn="ctr" defTabSz="800100">
            <a:lnSpc>
              <a:spcPct val="90000"/>
            </a:lnSpc>
            <a:spcBef>
              <a:spcPct val="0"/>
            </a:spcBef>
            <a:spcAft>
              <a:spcPct val="35000"/>
            </a:spcAft>
            <a:buNone/>
          </a:pPr>
          <a:r>
            <a:rPr lang="en-US" sz="1800" b="0" i="0" kern="1200" dirty="0">
              <a:latin typeface="Aptos" panose="020B0004020202020204" pitchFamily="34" charset="0"/>
            </a:rPr>
            <a:t>content and skills are built and revisited through repetition, practice, and recall</a:t>
          </a:r>
          <a:endParaRPr lang="en-AU" sz="1800" kern="1200" dirty="0">
            <a:latin typeface="Aptos" panose="020B0004020202020204" pitchFamily="34" charset="0"/>
          </a:endParaRPr>
        </a:p>
      </dsp:txBody>
      <dsp:txXfrm>
        <a:off x="4197450" y="2015060"/>
        <a:ext cx="2981815" cy="1789089"/>
      </dsp:txXfrm>
    </dsp:sp>
    <dsp:sp modelId="{9CC7CA16-F5FD-4312-9C69-CA18FFD5BFE3}">
      <dsp:nvSpPr>
        <dsp:cNvPr id="0" name=""/>
        <dsp:cNvSpPr/>
      </dsp:nvSpPr>
      <dsp:spPr>
        <a:xfrm>
          <a:off x="7430095" y="2023451"/>
          <a:ext cx="2981815" cy="1789089"/>
        </a:xfrm>
        <a:prstGeom prst="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Aptos" panose="020B0004020202020204" pitchFamily="34" charset="0"/>
            </a:rPr>
            <a:t>Mastery</a:t>
          </a:r>
        </a:p>
        <a:p>
          <a:pPr marL="0" lvl="0" indent="0" algn="ctr" defTabSz="800100">
            <a:lnSpc>
              <a:spcPct val="90000"/>
            </a:lnSpc>
            <a:spcBef>
              <a:spcPct val="0"/>
            </a:spcBef>
            <a:spcAft>
              <a:spcPct val="35000"/>
            </a:spcAft>
            <a:buNone/>
          </a:pPr>
          <a:r>
            <a:rPr lang="en-US" sz="1800" b="0" i="0" kern="1200" dirty="0">
              <a:latin typeface="Aptos" panose="020B0004020202020204" pitchFamily="34" charset="0"/>
            </a:rPr>
            <a:t>students demonstrate mastery or understanding before new content is taught </a:t>
          </a:r>
        </a:p>
      </dsp:txBody>
      <dsp:txXfrm>
        <a:off x="7430095" y="2023451"/>
        <a:ext cx="2981815" cy="17890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ptos" panose="020B00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ptos" panose="020B0004020202020204" pitchFamily="34" charset="0"/>
              </a:rPr>
              <a:t>3/05/2026</a:t>
            </a:fld>
            <a:endParaRPr lang="en-AU" dirty="0">
              <a:latin typeface="Aptos" panose="020B00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ptos" panose="020B00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ptos" panose="020B0004020202020204" pitchFamily="34" charset="0"/>
              </a:rPr>
              <a:t>‹#›</a:t>
            </a:fld>
            <a:endParaRPr lang="en-AU" dirty="0">
              <a:latin typeface="Aptos" panose="020B00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EC6F825C-382E-4C1A-82AB-BCE4AFD21ABE}" type="datetimeFigureOut">
              <a:rPr lang="en-AU" smtClean="0"/>
              <a:pPr/>
              <a:t>3/05/2026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arlhendrick.substack.com/p/defending-the-science-of-learn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2tic4wvo1iusb.cloudfront.net/production/documents/guidance/Cognitive_science_approaches_in_the_classroom_-_A_review_of_the_evidence.pdf?v=1719916847"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edresearch.edu.au/summaries-explainers/explainers/mastery-learning" TargetMode="External"/><Relationship Id="rId4" Type="http://schemas.openxmlformats.org/officeDocument/2006/relationships/hyperlink" Target="https://www.edresearch.edu.au/sites/default/files/2023-11/how-students-learn-best-aa_0.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ducation.nsw.gov.au/about-us/education-data-and-research/what-works-best/what-works-best-2025-evidence-guide-for-excellent-school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331532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04A05-F769-8B74-E62F-3A2A38BA8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C290D-1D0B-2E14-81CE-C78A81710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20D9D-3D60-5877-D7B2-E5306F3B68D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695A383-688B-69D2-90A5-CFCB1B4F2700}"/>
              </a:ext>
            </a:extLst>
          </p:cNvPr>
          <p:cNvSpPr>
            <a:spLocks noGrp="1"/>
          </p:cNvSpPr>
          <p:nvPr>
            <p:ph type="sldNum" sz="quarter" idx="5"/>
          </p:nvPr>
        </p:nvSpPr>
        <p:spPr/>
        <p:txBody>
          <a:bodyPr/>
          <a:lstStyle/>
          <a:p>
            <a:fld id="{B07158C4-A119-4B78-9DE8-A50001BC31DC}" type="slidenum">
              <a:rPr lang="en-AU" smtClean="0"/>
              <a:pPr/>
              <a:t>11</a:t>
            </a:fld>
            <a:endParaRPr lang="en-AU" dirty="0"/>
          </a:p>
        </p:txBody>
      </p:sp>
    </p:spTree>
    <p:extLst>
      <p:ext uri="{BB962C8B-B14F-4D97-AF65-F5344CB8AC3E}">
        <p14:creationId xmlns:p14="http://schemas.microsoft.com/office/powerpoint/2010/main" val="188358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skilled decoders and readers it is easy to underestimate the sophisticated visual and auditory </a:t>
            </a:r>
            <a:r>
              <a:rPr lang="en-AU" dirty="0" err="1"/>
              <a:t>discrinimation</a:t>
            </a:r>
            <a:r>
              <a:rPr lang="en-AU" dirty="0"/>
              <a:t> required to detect the differences between letters.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dirty="0"/>
          </a:p>
        </p:txBody>
      </p:sp>
    </p:spTree>
    <p:extLst>
      <p:ext uri="{BB962C8B-B14F-4D97-AF65-F5344CB8AC3E}">
        <p14:creationId xmlns:p14="http://schemas.microsoft.com/office/powerpoint/2010/main" val="2943213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2031375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solidFill>
                  <a:srgbClr val="333333"/>
                </a:solidFill>
                <a:latin typeface="Roboto" panose="02000000000000000000" pitchFamily="2" charset="0"/>
              </a:rPr>
              <a:t>Theoretical (sometimes called conceptual) frameworks or models are used in all disciplines and attempt to represent the factors that contribute to an occurrence, and the way in which those factors relate to each other.</a:t>
            </a:r>
          </a:p>
          <a:p>
            <a:endParaRPr lang="en-AU" sz="1600" dirty="0">
              <a:solidFill>
                <a:srgbClr val="333333"/>
              </a:solidFill>
              <a:latin typeface="Roboto" panose="02000000000000000000" pitchFamily="2" charset="0"/>
            </a:endParaRPr>
          </a:p>
          <a:p>
            <a:r>
              <a:rPr lang="en-AU" sz="1600" dirty="0">
                <a:solidFill>
                  <a:srgbClr val="333333"/>
                </a:solidFill>
                <a:latin typeface="Roboto" panose="02000000000000000000" pitchFamily="2" charset="0"/>
              </a:rPr>
              <a:t>For researchers, it allows specific hypotheses to be tested and either supported or refuted, and build a coherent evidence base.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dirty="0"/>
          </a:p>
        </p:txBody>
      </p:sp>
    </p:spTree>
    <p:extLst>
      <p:ext uri="{BB962C8B-B14F-4D97-AF65-F5344CB8AC3E}">
        <p14:creationId xmlns:p14="http://schemas.microsoft.com/office/powerpoint/2010/main" val="1726784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dirty="0"/>
          </a:p>
        </p:txBody>
      </p:sp>
    </p:spTree>
    <p:extLst>
      <p:ext uri="{BB962C8B-B14F-4D97-AF65-F5344CB8AC3E}">
        <p14:creationId xmlns:p14="http://schemas.microsoft.com/office/powerpoint/2010/main" val="1881989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must start with the Simple View of Reading which was is usually attributed to a journal article by Philip Gough and William </a:t>
            </a:r>
            <a:r>
              <a:rPr lang="en-AU" dirty="0" err="1"/>
              <a:t>Tunmer</a:t>
            </a:r>
            <a:r>
              <a:rPr lang="en-AU" dirty="0"/>
              <a:t> in 1986 or by Wesley Hoover and Philip Gough in 1990.  </a:t>
            </a:r>
          </a:p>
          <a:p>
            <a:endParaRPr lang="en-AU" dirty="0"/>
          </a:p>
          <a:p>
            <a:r>
              <a:rPr lang="en-AU" dirty="0"/>
              <a:t>The simple view of reading has been tested in the highest quality experimental and empirical research studies in multiple languages in multiple countries and has been found to be a robust theory of reading. These studies have shown that if we measure students’ ability to accurately read words, whether in a list or a passage, and we also measure their ability to understand spoken language, we can very accurately predict their reading comprehension. </a:t>
            </a:r>
          </a:p>
          <a:p>
            <a:endParaRPr lang="en-AU" dirty="0"/>
          </a:p>
          <a:p>
            <a:r>
              <a:rPr lang="en-AU" dirty="0"/>
              <a:t>One of the reasons that this research has been so consistent and compelling is because there are pure measures of the two factors. Word recognition (which was originally called decoding) can be measured in a pure way through non-word or pseudo-word assessments. Vocabulary is not a confounder in these assessments. Language comprehension can be assessed through an oral language assessment that involves no reading, so word recognition is not a confounder. </a:t>
            </a:r>
          </a:p>
          <a:p>
            <a:endParaRPr lang="en-AU" dirty="0"/>
          </a:p>
          <a:p>
            <a:r>
              <a:rPr lang="en-AU" dirty="0"/>
              <a:t>We know that there is more to reading than just this, but it turns out there’s not a lot more. Although oral reading fluency – the ability to recognise words both accurately and quickly – is strongly correlated with reading comprehension, research has not consistently shown that it makes a significant independent contribution in addition to the 2 factors. It seems to depend on the phase of reading development of the students and to some extent on the complexity of the orthography.</a:t>
            </a:r>
          </a:p>
          <a:p>
            <a:endParaRPr lang="en-AU" dirty="0"/>
          </a:p>
          <a:p>
            <a:endParaRPr lang="en-AU" dirty="0"/>
          </a:p>
          <a:p>
            <a:r>
              <a:rPr lang="en-AU" dirty="0"/>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dirty="0"/>
          </a:p>
        </p:txBody>
      </p:sp>
    </p:spTree>
    <p:extLst>
      <p:ext uri="{BB962C8B-B14F-4D97-AF65-F5344CB8AC3E}">
        <p14:creationId xmlns:p14="http://schemas.microsoft.com/office/powerpoint/2010/main" val="3188587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Cognitive Foundations Framework is relatively new. It was developed by two of the researchers behind the Simple View of Reading, Wesley Hoover and Bill </a:t>
            </a:r>
            <a:r>
              <a:rPr lang="en-AU" dirty="0" err="1"/>
              <a:t>Tunmer</a:t>
            </a:r>
            <a:r>
              <a:rPr lang="en-AU" dirty="0"/>
              <a:t>. </a:t>
            </a:r>
          </a:p>
          <a:p>
            <a:endParaRPr lang="en-AU" dirty="0"/>
          </a:p>
          <a:p>
            <a:r>
              <a:rPr lang="en-AU" dirty="0"/>
              <a:t>The CFF extends the Simple View of Reading. It shows the hierarchical and nested nature of the subskills of the two factors. The message is not that these various skills develop in an entirely discrete way – we know that phonemic awareness does not need to be completely developed before learning alphabetic coding, they progress together, but a basic level of PA makes learning alphabetic coding easier. There are interconnected and bidirectional relationships amongst all these components. </a:t>
            </a:r>
          </a:p>
          <a:p>
            <a:endParaRPr lang="en-AU" dirty="0"/>
          </a:p>
          <a:p>
            <a:r>
              <a:rPr lang="en-AU" dirty="0"/>
              <a:t>The CFF deconstructs and defines the components of reading and provides a more detailed map for teachers and curriculum developers and planners.</a:t>
            </a:r>
          </a:p>
          <a:p>
            <a:endParaRPr lang="en-AU" dirty="0"/>
          </a:p>
          <a:p>
            <a:r>
              <a:rPr lang="en-AU" dirty="0"/>
              <a:t>You might be wondering at this point, what about the 5 ‘keys’ to reading, which have been consistently proven to be the essential skills for reading since the US National Reading Panel report was published in 2000. </a:t>
            </a:r>
          </a:p>
          <a:p>
            <a:endParaRPr lang="en-AU" dirty="0"/>
          </a:p>
          <a:p>
            <a:r>
              <a:rPr lang="en-AU" dirty="0"/>
              <a:t>These are still the foundations of reading – and you can see them represented in the Simple View of Reading and the Cognitive Foundations Framework, but they are not a model or framework.</a:t>
            </a:r>
          </a:p>
          <a:p>
            <a:endParaRPr lang="en-AU" dirty="0"/>
          </a:p>
          <a:p>
            <a:r>
              <a:rPr lang="en-AU" sz="1800" b="0" i="0" u="none" strike="noStrike" baseline="0" dirty="0">
                <a:solidFill>
                  <a:srgbClr val="57585A"/>
                </a:solidFill>
                <a:latin typeface="HelveticaNeueLT Pro 57 Cn"/>
              </a:rPr>
              <a:t>None of these reading frameworks prescribe methods of teaching. For that, we need to look more closely at another body of evidence which we will come to shortly.</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dirty="0"/>
          </a:p>
        </p:txBody>
      </p:sp>
    </p:spTree>
    <p:extLst>
      <p:ext uri="{BB962C8B-B14F-4D97-AF65-F5344CB8AC3E}">
        <p14:creationId xmlns:p14="http://schemas.microsoft.com/office/powerpoint/2010/main" val="1813371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Researchers at the University of Minho have conducted a number of studies of the subcomponents of the Simple View of Reading to validate it as a framework for reading in Portuguese.</a:t>
            </a:r>
          </a:p>
          <a:p>
            <a:endParaRPr lang="en-AU" dirty="0"/>
          </a:p>
          <a:p>
            <a:r>
              <a:rPr lang="en-AU" dirty="0"/>
              <a:t>Their findings support the fundamental roles of word recognition and listening comprehension, but their findings have extended the model beyond these basic descriptions. </a:t>
            </a:r>
          </a:p>
          <a:p>
            <a:endParaRPr lang="en-AU" dirty="0"/>
          </a:p>
          <a:p>
            <a:r>
              <a:rPr lang="en-AU" dirty="0"/>
              <a:t>In Portuguese, listening comprehension exerts a stronger influence on reading comprehension than word recognition, which is an expected finding in an orthography with intermediate depth. </a:t>
            </a:r>
          </a:p>
          <a:p>
            <a:endParaRPr lang="en-AU" dirty="0"/>
          </a:p>
          <a:p>
            <a:r>
              <a:rPr lang="en-AU" dirty="0"/>
              <a:t>However, they also found that oral reading fluency was a moderate direct predictor of reading comprehension in primary school. Although the word recognition component of the Simple View encompasses automatic recognition of words, these findings relate to passage reading fluency.</a:t>
            </a:r>
          </a:p>
          <a:p>
            <a:endParaRPr lang="en-AU" dirty="0"/>
          </a:p>
          <a:p>
            <a:r>
              <a:rPr lang="en-AU" dirty="0"/>
              <a:t>In subsequent studies, it was found that the strength of the relationship between fluency and comprehension decreased and stabilised over time. Once students achieve a threshold level of word recognition and then fluency, their growth in reading comprehension is largely determined by their language comprehension. Language comprehension is a broad skill with many elements. The Minho research team found that non-verbal reasoning was a significant factor but once students had become relatively fluent readers.</a:t>
            </a:r>
          </a:p>
          <a:p>
            <a:endParaRPr lang="en-AU" dirty="0"/>
          </a:p>
          <a:p>
            <a:r>
              <a:rPr lang="en-AU" dirty="0"/>
              <a:t>It is important to note that although listening comprehension plays a larger role in reading comprehension in Portuguese in the early stage of reading development than in English, the basic principle of the Simple View of Reading still holds. Both word recognition and language comprehension are essential for reading comprehension. If either is absent or weak, reading comprehension will be absent or weak.</a:t>
            </a:r>
          </a:p>
          <a:p>
            <a:endParaRPr lang="en-AU" dirty="0"/>
          </a:p>
          <a:p>
            <a:r>
              <a:rPr lang="pt-BR" sz="1600" dirty="0"/>
              <a:t>Ribeiro </a:t>
            </a:r>
            <a:r>
              <a:rPr lang="en-AU" sz="1600" dirty="0"/>
              <a:t>et al. (2016) Beyond word recognition, fluency, and vocabulary: The influence of reasoning</a:t>
            </a:r>
          </a:p>
          <a:p>
            <a:r>
              <a:rPr lang="en-AU" sz="1600" dirty="0"/>
              <a:t>on reading comprehension, </a:t>
            </a:r>
            <a:r>
              <a:rPr lang="en-AU" sz="1600" i="1" dirty="0"/>
              <a:t>Australian Journal of Psychology</a:t>
            </a:r>
            <a:r>
              <a:rPr lang="en-AU" sz="1600" dirty="0"/>
              <a:t>, 68, 107-115.</a:t>
            </a:r>
          </a:p>
          <a:p>
            <a:endParaRPr lang="en-AU" sz="1600" dirty="0"/>
          </a:p>
          <a:p>
            <a:r>
              <a:rPr lang="en-AU" sz="1600" dirty="0" err="1"/>
              <a:t>Cadime</a:t>
            </a:r>
            <a:r>
              <a:rPr lang="en-AU" sz="1600" dirty="0"/>
              <a:t> et al. (2017). The role of word recognition, oral reading fluency and listening comprehension in the simple view of reading: a study in an intermediate depth orthography, </a:t>
            </a:r>
            <a:r>
              <a:rPr lang="en-AU" sz="1600" i="1" dirty="0"/>
              <a:t>Reading and Writing</a:t>
            </a:r>
            <a:r>
              <a:rPr lang="en-AU" sz="1600" dirty="0"/>
              <a:t>, </a:t>
            </a:r>
            <a:r>
              <a:rPr lang="en-AU" sz="1600" i="1" dirty="0"/>
              <a:t>30, </a:t>
            </a:r>
            <a:r>
              <a:rPr lang="en-AU" sz="1600" dirty="0"/>
              <a:t>591-611.</a:t>
            </a:r>
          </a:p>
          <a:p>
            <a:endParaRPr lang="en-AU" sz="1600" dirty="0"/>
          </a:p>
          <a:p>
            <a:r>
              <a:rPr lang="en-AU" sz="1600" dirty="0"/>
              <a:t>Fernandes et al (2017). Reading development in European Portuguese: relationships between oral reading fluency, vocabulary and reading comprehension, </a:t>
            </a:r>
            <a:r>
              <a:rPr lang="en-AU" sz="1600" i="1" dirty="0"/>
              <a:t>Reading and Writing</a:t>
            </a:r>
            <a:r>
              <a:rPr lang="en-AU" sz="1600" dirty="0"/>
              <a:t>, </a:t>
            </a:r>
            <a:r>
              <a:rPr lang="en-AU" sz="1600" i="1" dirty="0"/>
              <a:t>30</a:t>
            </a:r>
            <a:r>
              <a:rPr lang="en-AU" sz="1600" dirty="0"/>
              <a:t>, 1987-2007.</a:t>
            </a:r>
          </a:p>
          <a:p>
            <a:endParaRPr lang="en-AU" sz="1600" dirty="0"/>
          </a:p>
          <a:p>
            <a:r>
              <a:rPr lang="en-AU" sz="1600" dirty="0"/>
              <a:t>De Frietas et al (2027). Morphological awareness, word reading and reading comprehension in Portuguese, </a:t>
            </a:r>
            <a:r>
              <a:rPr lang="en-AU" sz="1600" i="1" dirty="0"/>
              <a:t>Applied Psycholinguistics</a:t>
            </a:r>
            <a:r>
              <a:rPr lang="en-AU" sz="1600" dirty="0"/>
              <a:t>, </a:t>
            </a:r>
            <a:r>
              <a:rPr lang="en-AU" sz="1600" i="1" dirty="0"/>
              <a:t>39</a:t>
            </a:r>
            <a:r>
              <a:rPr lang="en-AU" sz="1600" dirty="0"/>
              <a:t>, 507-525.</a:t>
            </a:r>
          </a:p>
          <a:p>
            <a:endParaRPr lang="en-AU" sz="1600" dirty="0"/>
          </a:p>
          <a:p>
            <a:r>
              <a:rPr lang="en-AU" sz="1600" dirty="0" err="1"/>
              <a:t>Cadime</a:t>
            </a:r>
            <a:r>
              <a:rPr lang="en-AU" sz="1600" dirty="0"/>
              <a:t> et al. (2024). Does reading fluency mediate the relationship between cognitive-linguistic skills and reading comprehension? A study in European Portuguese, </a:t>
            </a:r>
            <a:r>
              <a:rPr lang="en-AU" sz="1600" i="1" dirty="0"/>
              <a:t>Cognitive Development</a:t>
            </a:r>
            <a:r>
              <a:rPr lang="en-AU" sz="1600" dirty="0"/>
              <a:t>, </a:t>
            </a:r>
            <a:r>
              <a:rPr lang="en-AU" sz="1600" i="1" dirty="0"/>
              <a:t>71, </a:t>
            </a:r>
            <a:r>
              <a:rPr lang="en-AU" sz="1600" dirty="0"/>
              <a:t>101490.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dirty="0"/>
          </a:p>
        </p:txBody>
      </p:sp>
    </p:spTree>
    <p:extLst>
      <p:ext uri="{BB962C8B-B14F-4D97-AF65-F5344CB8AC3E}">
        <p14:creationId xmlns:p14="http://schemas.microsoft.com/office/powerpoint/2010/main" val="2558436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Background knowledge is included as a component in the Cognitive Foundations Framework. It’s implicit in the Simple View of Reading in the language comprehension and the Five ‘Big Ideas’ through vocabulary.</a:t>
            </a:r>
          </a:p>
          <a:p>
            <a:endParaRPr lang="en-AU" dirty="0"/>
          </a:p>
          <a:p>
            <a:r>
              <a:rPr lang="en-AU" dirty="0"/>
              <a:t>However, it is worth talking about separately as it is not always given sufficient attention. In Australian schools, and as I understand it many other places, the teaching of reading and writing has been treated as a discrete skill. Books used for teaching reading have often been storybooks and fiction so children become familiar with the narrative structure, but without systematic building of general knowledge or background knowledge, reading and learning is hindered. It is important for teachers of reading to bear this in mind when choosing texts for reading in the classroom.</a:t>
            </a:r>
          </a:p>
          <a:p>
            <a:endParaRPr lang="en-AU" dirty="0"/>
          </a:p>
          <a:p>
            <a:r>
              <a:rPr lang="en-AU" dirty="0"/>
              <a:t>Read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dirty="0"/>
          </a:p>
        </p:txBody>
      </p:sp>
    </p:spTree>
    <p:extLst>
      <p:ext uri="{BB962C8B-B14F-4D97-AF65-F5344CB8AC3E}">
        <p14:creationId xmlns:p14="http://schemas.microsoft.com/office/powerpoint/2010/main" val="1911800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dirty="0"/>
          </a:p>
        </p:txBody>
      </p:sp>
    </p:spTree>
    <p:extLst>
      <p:ext uri="{BB962C8B-B14F-4D97-AF65-F5344CB8AC3E}">
        <p14:creationId xmlns:p14="http://schemas.microsoft.com/office/powerpoint/2010/main" val="264209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08D55-4210-4E82-9924-3D7D30716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D019F-8444-8463-9431-DFE02BEA5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280EE-F7AF-5891-B5C8-EC2677030957}"/>
              </a:ext>
            </a:extLst>
          </p:cNvPr>
          <p:cNvSpPr>
            <a:spLocks noGrp="1"/>
          </p:cNvSpPr>
          <p:nvPr>
            <p:ph type="body" idx="1"/>
          </p:nvPr>
        </p:nvSpPr>
        <p:spPr/>
        <p:txBody>
          <a:bodyPr/>
          <a:lstStyle/>
          <a:p>
            <a:r>
              <a:rPr lang="en-AU" dirty="0"/>
              <a:t>There are many things that a teachers needs to know if we are thinking about the entirety of their professional responsibilities.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Today I am going to focus on the teaching of reading. Of course, in 30 minutes I can only give you the headlines. The actual content would be taught in teacher preparation over months or even years.</a:t>
            </a:r>
          </a:p>
          <a:p>
            <a:endParaRPr lang="en-AU" dirty="0"/>
          </a:p>
          <a:p>
            <a:r>
              <a:rPr lang="en-AU" dirty="0"/>
              <a:t>There are two essential things that teachers need to know to be effective teachers of reading:</a:t>
            </a:r>
          </a:p>
          <a:p>
            <a:pPr marL="457200" indent="-457200">
              <a:buAutoNum type="arabicPeriod"/>
            </a:pPr>
            <a:endParaRPr lang="en-AU" dirty="0"/>
          </a:p>
          <a:p>
            <a:pPr marL="457200" indent="-457200">
              <a:buAutoNum type="arabicPeriod"/>
            </a:pPr>
            <a:r>
              <a:rPr lang="en-AU" dirty="0"/>
              <a:t>How children learn to read</a:t>
            </a:r>
          </a:p>
          <a:p>
            <a:pPr marL="457200" indent="-457200">
              <a:buAutoNum type="arabicPeriod"/>
            </a:pPr>
            <a:r>
              <a:rPr lang="en-AU" dirty="0"/>
              <a:t>The most effective way to teach them</a:t>
            </a:r>
          </a:p>
          <a:p>
            <a:pPr marL="457200" indent="-457200">
              <a:buAutoNum type="arabicPeriod"/>
            </a:pPr>
            <a:endParaRPr lang="en-AU" dirty="0"/>
          </a:p>
        </p:txBody>
      </p:sp>
      <p:sp>
        <p:nvSpPr>
          <p:cNvPr id="4" name="Slide Number Placeholder 3">
            <a:extLst>
              <a:ext uri="{FF2B5EF4-FFF2-40B4-BE49-F238E27FC236}">
                <a16:creationId xmlns:a16="http://schemas.microsoft.com/office/drawing/2014/main" id="{E9CF92E0-F659-26A3-8383-5B6D36E247DB}"/>
              </a:ext>
            </a:extLst>
          </p:cNvPr>
          <p:cNvSpPr>
            <a:spLocks noGrp="1"/>
          </p:cNvSpPr>
          <p:nvPr>
            <p:ph type="sldNum" sz="quarter" idx="5"/>
          </p:nvPr>
        </p:nvSpPr>
        <p:spPr/>
        <p:txBody>
          <a:bodyPr/>
          <a:lstStyle/>
          <a:p>
            <a:fld id="{B07158C4-A119-4B78-9DE8-A50001BC31DC}" type="slidenum">
              <a:rPr lang="en-AU" smtClean="0"/>
              <a:pPr/>
              <a:t>2</a:t>
            </a:fld>
            <a:endParaRPr lang="en-AU" dirty="0"/>
          </a:p>
        </p:txBody>
      </p:sp>
    </p:spTree>
    <p:extLst>
      <p:ext uri="{BB962C8B-B14F-4D97-AF65-F5344CB8AC3E}">
        <p14:creationId xmlns:p14="http://schemas.microsoft.com/office/powerpoint/2010/main" val="1927289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https://doi.org/10.1016/j.tine.2023.100206</a:t>
            </a:r>
          </a:p>
          <a:p>
            <a:endParaRPr lang="en-AU" dirty="0"/>
          </a:p>
          <a:p>
            <a:r>
              <a:rPr lang="en-AU" sz="1600" dirty="0"/>
              <a:t>Privitera, Ng &amp; Chen 2023 found 43 unique definitions of the science of learning in 50 different documents. After analysing the common elements they propose this as a working definition. </a:t>
            </a:r>
          </a:p>
          <a:p>
            <a:endParaRPr lang="en-AU" sz="1600" dirty="0"/>
          </a:p>
          <a:p>
            <a:r>
              <a:rPr lang="en-AU" sz="1600" dirty="0"/>
              <a:t>---</a:t>
            </a:r>
          </a:p>
          <a:p>
            <a:endParaRPr lang="en-AU" sz="1600" dirty="0"/>
          </a:p>
          <a:p>
            <a:r>
              <a:rPr lang="en-AU" sz="1600" dirty="0"/>
              <a:t>In my opinion, this is broadly right but lacks a key element and that is the importance of cognitive science as having provided the most applicable and impactful results. </a:t>
            </a:r>
          </a:p>
          <a:p>
            <a:endParaRPr lang="en-AU" sz="1600" dirty="0"/>
          </a:p>
          <a:p>
            <a:r>
              <a:rPr lang="en-AU" dirty="0">
                <a:hlinkClick r:id="rId3"/>
              </a:rPr>
              <a:t>Defending the Science of Learning - by Carl Hendrick</a:t>
            </a:r>
            <a:endParaRPr lang="en-AU" sz="1600" dirty="0"/>
          </a:p>
          <a:p>
            <a:r>
              <a:rPr lang="en-AU" sz="1600" dirty="0"/>
              <a:t>Carl Hendrick: “</a:t>
            </a:r>
            <a:r>
              <a:rPr lang="en-AU" sz="1600" b="0" i="0" kern="1200" dirty="0">
                <a:solidFill>
                  <a:schemeClr val="tx1"/>
                </a:solidFill>
                <a:effectLst/>
                <a:ea typeface="+mn-ea"/>
                <a:cs typeface="+mn-cs"/>
              </a:rPr>
              <a:t>evolving body of interdisciplinary research, drawing from cognitive psychology, neuroscience, education, and design” and  it is :convergent, replicated, and applicable, drawn from decades of rigorous research” “strong evidence about the constituent elements of learning such as memory, encoding, retrieval, and consolidation”</a:t>
            </a:r>
          </a:p>
          <a:p>
            <a:r>
              <a:rPr lang="en-AU" sz="1600" b="0" i="0" kern="1200" dirty="0">
                <a:solidFill>
                  <a:schemeClr val="tx1"/>
                </a:solidFill>
                <a:effectLst/>
                <a:ea typeface="+mn-ea"/>
                <a:cs typeface="+mn-cs"/>
              </a:rPr>
              <a:t>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1777359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dirty="0"/>
              <a:t>The science of learning is based on cognitive models of learning and scientific studies of the conditions and practices that lead to the highest rates of retention and application of learning. At the heart of these models is memory.</a:t>
            </a:r>
            <a:endParaRPr lang="en-AU" sz="1100" dirty="0"/>
          </a:p>
          <a:p>
            <a:pPr marL="0" marR="0" lvl="0" indent="0" algn="l" defTabSz="914400" rtl="0" eaLnBrk="0" fontAlgn="base" latinLnBrk="0" hangingPunct="0">
              <a:lnSpc>
                <a:spcPct val="100000"/>
              </a:lnSpc>
              <a:spcBef>
                <a:spcPct val="0"/>
              </a:spcBef>
              <a:spcAft>
                <a:spcPct val="0"/>
              </a:spcAft>
              <a:buClrTx/>
              <a:buSzTx/>
              <a:tabLst/>
            </a:pPr>
            <a:endParaRPr kumimoji="0" lang="en-US" altLang="en-US" sz="1100" b="0" i="0" u="none" strike="noStrike" kern="1200" cap="none" normalizeH="0" baseline="0" dirty="0">
              <a:ln>
                <a:noFill/>
              </a:ln>
              <a:solidFill>
                <a:schemeClr val="tx1"/>
              </a:solidFill>
              <a:effectLst/>
              <a:ea typeface="+mn-ea"/>
              <a:cs typeface="+mn-cs"/>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100" b="0" i="0" u="none" strike="noStrike" kern="1200" cap="none" normalizeH="0" baseline="0" dirty="0">
                <a:ln>
                  <a:noFill/>
                </a:ln>
                <a:solidFill>
                  <a:schemeClr val="tx1"/>
                </a:solidFill>
                <a:effectLst/>
                <a:ea typeface="+mn-ea"/>
                <a:cs typeface="+mn-cs"/>
              </a:rPr>
              <a:t>Learning can be thought of as a change in long-term memory</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100" b="0" i="0" u="none" strike="noStrike" kern="1200" cap="none" normalizeH="0" baseline="0" dirty="0">
              <a:ln>
                <a:noFill/>
              </a:ln>
              <a:solidFill>
                <a:schemeClr val="tx1"/>
              </a:solidFill>
              <a:effectLst/>
              <a:ea typeface="+mn-ea"/>
              <a:cs typeface="+mn-cs"/>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100" b="0" i="0" u="none" strike="noStrike" kern="1200" cap="none" normalizeH="0" baseline="0" dirty="0">
                <a:ln>
                  <a:noFill/>
                </a:ln>
                <a:solidFill>
                  <a:schemeClr val="tx1"/>
                </a:solidFill>
                <a:effectLst/>
                <a:ea typeface="+mn-ea"/>
                <a:cs typeface="+mn-cs"/>
              </a:rPr>
              <a:t>Cognitive models can help teachers understand the conditions that </a:t>
            </a:r>
            <a:r>
              <a:rPr kumimoji="0" lang="en-AU" altLang="en-US" sz="1100" b="0" i="0" u="none" strike="noStrike" kern="1200" cap="none" normalizeH="0" baseline="0" dirty="0">
                <a:ln>
                  <a:noFill/>
                </a:ln>
                <a:solidFill>
                  <a:schemeClr val="tx1"/>
                </a:solidFill>
                <a:effectLst/>
                <a:ea typeface="+mn-ea"/>
                <a:cs typeface="+mn-cs"/>
              </a:rPr>
              <a:t>optimise</a:t>
            </a:r>
            <a:r>
              <a:rPr kumimoji="0" lang="en-US" altLang="en-US" sz="1100" b="0" i="0" u="none" strike="noStrike" kern="1200" cap="none" normalizeH="0" baseline="0" dirty="0">
                <a:ln>
                  <a:noFill/>
                </a:ln>
                <a:solidFill>
                  <a:schemeClr val="tx1"/>
                </a:solidFill>
                <a:effectLst/>
                <a:ea typeface="+mn-ea"/>
                <a:cs typeface="+mn-cs"/>
              </a:rPr>
              <a:t> </a:t>
            </a:r>
            <a:r>
              <a:rPr lang="en-US" altLang="en-US" sz="1100" kern="1200" dirty="0">
                <a:solidFill>
                  <a:schemeClr val="tx1"/>
                </a:solidFill>
                <a:ea typeface="+mn-ea"/>
                <a:cs typeface="+mn-cs"/>
              </a:rPr>
              <a:t>how students </a:t>
            </a:r>
            <a:r>
              <a:rPr lang="en-AU" altLang="en-US" sz="1100" b="1" kern="1200" dirty="0">
                <a:solidFill>
                  <a:schemeClr val="tx1"/>
                </a:solidFill>
                <a:ea typeface="+mn-ea"/>
                <a:cs typeface="+mn-cs"/>
              </a:rPr>
              <a:t>process</a:t>
            </a:r>
            <a:r>
              <a:rPr lang="en-AU" altLang="en-US" sz="1100" kern="1200" dirty="0">
                <a:solidFill>
                  <a:schemeClr val="tx1"/>
                </a:solidFill>
                <a:ea typeface="+mn-ea"/>
                <a:cs typeface="+mn-cs"/>
              </a:rPr>
              <a:t>, </a:t>
            </a:r>
            <a:r>
              <a:rPr lang="en-AU" altLang="en-US" sz="1100" b="1" kern="1200" dirty="0">
                <a:solidFill>
                  <a:schemeClr val="tx1"/>
                </a:solidFill>
                <a:ea typeface="+mn-ea"/>
                <a:cs typeface="+mn-cs"/>
              </a:rPr>
              <a:t>store</a:t>
            </a:r>
            <a:r>
              <a:rPr lang="en-AU" altLang="en-US" sz="1100" kern="1200" dirty="0">
                <a:solidFill>
                  <a:schemeClr val="tx1"/>
                </a:solidFill>
                <a:ea typeface="+mn-ea"/>
                <a:cs typeface="+mn-cs"/>
              </a:rPr>
              <a:t>, and </a:t>
            </a:r>
            <a:r>
              <a:rPr lang="en-AU" altLang="en-US" sz="1100" b="1" kern="1200" dirty="0">
                <a:solidFill>
                  <a:schemeClr val="tx1"/>
                </a:solidFill>
                <a:ea typeface="+mn-ea"/>
                <a:cs typeface="+mn-cs"/>
              </a:rPr>
              <a:t>retrieve</a:t>
            </a:r>
            <a:r>
              <a:rPr lang="en-AU" altLang="en-US" sz="1100" kern="1200" dirty="0">
                <a:solidFill>
                  <a:schemeClr val="tx1"/>
                </a:solidFill>
                <a:ea typeface="+mn-ea"/>
                <a:cs typeface="+mn-cs"/>
              </a:rPr>
              <a:t> information</a:t>
            </a:r>
            <a:r>
              <a:rPr kumimoji="0" lang="en-US" altLang="en-US" sz="1100" b="0" i="0" u="none" strike="noStrike" kern="1200" cap="none" normalizeH="0" baseline="0" dirty="0">
                <a:ln>
                  <a:noFill/>
                </a:ln>
                <a:solidFill>
                  <a:schemeClr val="tx1"/>
                </a:solidFill>
                <a:effectLst/>
                <a:ea typeface="+mn-ea"/>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100" b="0" i="0" u="none" strike="noStrike" kern="1200" cap="none" normalizeH="0" baseline="0" dirty="0">
              <a:ln>
                <a:noFill/>
              </a:ln>
              <a:solidFill>
                <a:schemeClr val="tx1"/>
              </a:solidFill>
              <a:effectLst/>
              <a:ea typeface="+mn-ea"/>
              <a:cs typeface="+mn-cs"/>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100" b="0" i="0" u="none" strike="noStrike" kern="1200" cap="none" normalizeH="0" baseline="0" dirty="0">
                <a:ln>
                  <a:noFill/>
                </a:ln>
                <a:solidFill>
                  <a:schemeClr val="tx1"/>
                </a:solidFill>
                <a:effectLst/>
                <a:ea typeface="+mn-ea"/>
                <a:cs typeface="+mn-cs"/>
              </a:rPr>
              <a:t>This </a:t>
            </a:r>
            <a:r>
              <a:rPr lang="en-US" altLang="en-US" sz="1100" kern="1200" dirty="0">
                <a:solidFill>
                  <a:schemeClr val="tx1"/>
                </a:solidFill>
                <a:ea typeface="+mn-ea"/>
                <a:cs typeface="+mn-cs"/>
              </a:rPr>
              <a:t>u</a:t>
            </a:r>
            <a:r>
              <a:rPr kumimoji="0" lang="en-US" altLang="en-US" sz="1100" b="0" i="0" u="none" strike="noStrike" kern="1200" cap="none" normalizeH="0" baseline="0" dirty="0">
                <a:ln>
                  <a:noFill/>
                </a:ln>
                <a:solidFill>
                  <a:schemeClr val="tx1"/>
                </a:solidFill>
                <a:effectLst/>
                <a:ea typeface="+mn-ea"/>
                <a:cs typeface="+mn-cs"/>
              </a:rPr>
              <a:t>nderstanding can guide teachers in choosing instructional approaches that enhance learning. </a:t>
            </a:r>
          </a:p>
          <a:p>
            <a:pPr marL="0" marR="0" lvl="0" indent="0" algn="l" defTabSz="121917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dirty="0"/>
          </a:p>
          <a:p>
            <a:pPr marL="0" lvl="0" indent="0">
              <a:lnSpc>
                <a:spcPct val="107000"/>
              </a:lnSpc>
              <a:buFont typeface="Symbol" panose="05050102010706020507" pitchFamily="18" charset="2"/>
              <a:buNone/>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AU" sz="1800" b="1" kern="100" dirty="0">
                <a:effectLst/>
                <a:ea typeface="Aptos" panose="020B0004020202020204" pitchFamily="34" charset="0"/>
                <a:cs typeface="Times New Roman" panose="02020603050405020304" pitchFamily="18" charset="0"/>
              </a:rPr>
              <a:t>Working memory is one of the two types of memory cognitive models identify as important for learning.</a:t>
            </a:r>
          </a:p>
          <a:p>
            <a:pPr marL="0" lvl="0" indent="0">
              <a:lnSpc>
                <a:spcPct val="107000"/>
              </a:lnSpc>
              <a:buFont typeface="Symbol" panose="05050102010706020507" pitchFamily="18" charset="2"/>
              <a:buNone/>
            </a:pPr>
            <a:r>
              <a:rPr lang="en-AU" sz="1800" kern="100" dirty="0">
                <a:effectLst/>
                <a:ea typeface="Aptos" panose="020B0004020202020204" pitchFamily="34" charset="0"/>
                <a:cs typeface="Times New Roman" panose="02020603050405020304" pitchFamily="18" charset="0"/>
              </a:rPr>
              <a:t>Working memory is like our cognitive ‘workspace’, where we store and process small amounts of information for a short amount time (Peterson and Peterson 1959). Working memory can only handle information while it is being actively focused on - distractions can cause working memory to lose information.</a:t>
            </a:r>
          </a:p>
          <a:p>
            <a:pPr marL="0" lvl="0" indent="0">
              <a:lnSpc>
                <a:spcPct val="107000"/>
              </a:lnSpc>
              <a:buFont typeface="Symbol" panose="05050102010706020507" pitchFamily="18" charset="2"/>
              <a:buNone/>
            </a:pPr>
            <a:endParaRPr lang="en-AU" sz="1800" kern="100" dirty="0">
              <a:effectLst/>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0"/>
              </a:spcAft>
              <a:buClrTx/>
              <a:buSzTx/>
              <a:buFont typeface="Symbol" panose="05050102010706020507" pitchFamily="18" charset="2"/>
              <a:buNone/>
              <a:tabLst/>
              <a:defRPr/>
            </a:pPr>
            <a:r>
              <a:rPr lang="en-AU" sz="1800" kern="100" dirty="0">
                <a:effectLst/>
                <a:ea typeface="Aptos" panose="020B0004020202020204" pitchFamily="34" charset="0"/>
                <a:cs typeface="Times New Roman" panose="02020603050405020304" pitchFamily="18" charset="0"/>
              </a:rPr>
              <a:t>NOTE: </a:t>
            </a:r>
            <a:r>
              <a:rPr lang="en-AU" sz="1800" dirty="0">
                <a:effectLst/>
                <a:ea typeface="Calibri" panose="020F0502020204030204" pitchFamily="34" charset="0"/>
                <a:cs typeface="Arial" panose="020B0604020202020204" pitchFamily="34" charset="0"/>
              </a:rPr>
              <a:t>The term ‘working memory’ is occasionally used synonymously with ‘short-term memory’, although some theorists consider these two forms of memory to be distinct. Refer to Cowan (2008) for an overview of the distinctions and similarities between various key theories of short-term memory and working memory.</a:t>
            </a: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AU" sz="1800" b="1" kern="100" dirty="0">
                <a:effectLst/>
                <a:ea typeface="Aptos" panose="020B0004020202020204" pitchFamily="34" charset="0"/>
                <a:cs typeface="Times New Roman" panose="02020603050405020304" pitchFamily="18" charset="0"/>
              </a:rPr>
              <a:t>The second type of memory that is important for learning is long-term memory.</a:t>
            </a:r>
          </a:p>
          <a:p>
            <a:pPr marL="0" marR="0" lvl="0" indent="0" algn="l" defTabSz="1219170" rtl="0" eaLnBrk="1" fontAlgn="auto" latinLnBrk="0" hangingPunct="1">
              <a:lnSpc>
                <a:spcPct val="107000"/>
              </a:lnSpc>
              <a:spcBef>
                <a:spcPts val="0"/>
              </a:spcBef>
              <a:spcAft>
                <a:spcPts val="0"/>
              </a:spcAft>
              <a:buClrTx/>
              <a:buSzTx/>
              <a:buFont typeface="Symbol" panose="05050102010706020507" pitchFamily="18" charset="2"/>
              <a:buNone/>
              <a:tabLst/>
              <a:defRPr/>
            </a:pPr>
            <a:r>
              <a:rPr lang="en-AU" sz="1800" kern="100" dirty="0">
                <a:effectLst/>
                <a:ea typeface="Aptos" panose="020B0004020202020204" pitchFamily="34" charset="0"/>
                <a:cs typeface="Times New Roman" panose="02020603050405020304" pitchFamily="18" charset="0"/>
              </a:rPr>
              <a:t>Long-term memory stores large amounts of information, semi-permanently (Atkinson &amp; Shiffrin 1968; Tulving 1972). We do not know what the upper limit of how much we can store in long-term memory is – it is potentially it is limitless, although we can forget information from long-term memory</a:t>
            </a:r>
          </a:p>
          <a:p>
            <a:pPr marL="0" marR="0" lvl="0" indent="0" algn="l" defTabSz="121917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sz="1800" kern="100" dirty="0">
              <a:effectLst/>
              <a:ea typeface="Calibri" panose="020F050202020403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0"/>
              </a:spcAft>
              <a:buClrTx/>
              <a:buSzTx/>
              <a:buFont typeface="Symbol" panose="05050102010706020507" pitchFamily="18" charset="2"/>
              <a:buNone/>
              <a:tabLst/>
              <a:defRPr/>
            </a:pPr>
            <a:r>
              <a:rPr lang="en-AU" sz="1800" dirty="0">
                <a:effectLst/>
                <a:ea typeface="Calibri" panose="020F0502020204030204" pitchFamily="34" charset="0"/>
                <a:cs typeface="Arial" panose="020B0604020202020204" pitchFamily="34" charset="0"/>
              </a:rPr>
              <a:t>Note: Though it remains unclear what ‘forgetting’ means in a cognitive sense (refer to Roediger, Weinstein and Agarwal 2010), we can think of it as the inability to intentionally recall information.</a:t>
            </a:r>
            <a:endParaRPr lang="en-AU" sz="1800" kern="100" dirty="0">
              <a:effectLst/>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sz="1800" kern="100" dirty="0">
              <a:effectLst/>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0"/>
              </a:spcAft>
              <a:buClrTx/>
              <a:buSzTx/>
              <a:buFont typeface="Symbol" panose="05050102010706020507" pitchFamily="18" charset="2"/>
              <a:buNone/>
              <a:tabLst/>
              <a:defRPr/>
            </a:pPr>
            <a:r>
              <a:rPr lang="en-AU" sz="1800" kern="100" dirty="0">
                <a:effectLst/>
                <a:ea typeface="Aptos" panose="020B0004020202020204" pitchFamily="34" charset="0"/>
                <a:cs typeface="Times New Roman" panose="02020603050405020304" pitchFamily="18" charset="0"/>
              </a:rPr>
              <a:t>Information stored in long-term memory </a:t>
            </a:r>
            <a:r>
              <a:rPr lang="en-AU" sz="1800" kern="100" dirty="0">
                <a:effectLst/>
                <a:highlight>
                  <a:srgbClr val="FFFFFF"/>
                </a:highlight>
                <a:ea typeface="Aptos" panose="020B0004020202020204" pitchFamily="34" charset="0"/>
                <a:cs typeface="Times New Roman" panose="02020603050405020304" pitchFamily="18" charset="0"/>
              </a:rPr>
              <a:t>includes:</a:t>
            </a: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AU" sz="1800" b="1" kern="100" dirty="0">
                <a:effectLst/>
                <a:ea typeface="Aptos" panose="020B0004020202020204" pitchFamily="34" charset="0"/>
                <a:cs typeface="Times New Roman" panose="02020603050405020304" pitchFamily="18" charset="0"/>
              </a:rPr>
              <a:t>Episodic memories </a:t>
            </a:r>
            <a:r>
              <a:rPr lang="en-AU" sz="1800" kern="100" dirty="0">
                <a:effectLst/>
                <a:ea typeface="Aptos" panose="020B0004020202020204" pitchFamily="34" charset="0"/>
                <a:cs typeface="Times New Roman" panose="02020603050405020304" pitchFamily="18" charset="0"/>
              </a:rPr>
              <a:t>– these are memories of experiences, and are heavily tied to a specific context</a:t>
            </a:r>
          </a:p>
          <a:p>
            <a:pPr marL="0" lvl="0" indent="0">
              <a:lnSpc>
                <a:spcPct val="107000"/>
              </a:lnSpc>
              <a:buFont typeface="Symbol" panose="05050102010706020507" pitchFamily="18" charset="2"/>
              <a:buNone/>
            </a:pPr>
            <a:r>
              <a:rPr lang="en-AU" sz="1800" b="1" kern="100" dirty="0">
                <a:effectLst/>
                <a:ea typeface="Aptos" panose="020B0004020202020204" pitchFamily="34" charset="0"/>
                <a:cs typeface="Times New Roman" panose="02020603050405020304" pitchFamily="18" charset="0"/>
              </a:rPr>
              <a:t>Semantic memories </a:t>
            </a:r>
            <a:r>
              <a:rPr lang="en-AU" sz="1800" kern="100" dirty="0">
                <a:effectLst/>
                <a:ea typeface="Aptos" panose="020B0004020202020204" pitchFamily="34" charset="0"/>
                <a:cs typeface="Times New Roman" panose="02020603050405020304" pitchFamily="18" charset="0"/>
              </a:rPr>
              <a:t>– are facts or concept knowledge and tends not to be tied to a specific single context</a:t>
            </a:r>
          </a:p>
          <a:p>
            <a:pPr marL="0" lvl="0" indent="0">
              <a:lnSpc>
                <a:spcPct val="107000"/>
              </a:lnSpc>
              <a:buFont typeface="Symbol" panose="05050102010706020507" pitchFamily="18" charset="2"/>
              <a:buNone/>
            </a:pPr>
            <a:r>
              <a:rPr lang="en-AU" sz="1800" b="1" kern="100" dirty="0">
                <a:effectLst/>
                <a:ea typeface="Aptos" panose="020B0004020202020204" pitchFamily="34" charset="0"/>
                <a:cs typeface="Times New Roman" panose="02020603050405020304" pitchFamily="18" charset="0"/>
              </a:rPr>
              <a:t>Procedural knowledge </a:t>
            </a:r>
            <a:r>
              <a:rPr lang="en-AU" sz="1800" kern="100" dirty="0">
                <a:effectLst/>
                <a:ea typeface="Aptos" panose="020B0004020202020204" pitchFamily="34" charset="0"/>
                <a:cs typeface="Times New Roman" panose="02020603050405020304" pitchFamily="18" charset="0"/>
              </a:rPr>
              <a:t>is knowledge of how to perform various tasks and skills. This might be available at conscious and unconscious levels. For example, not all the knowledge required to ride a bike is something that you could easily put into words – some of that information is unconscious.</a:t>
            </a:r>
          </a:p>
          <a:p>
            <a:pPr marL="0" lvl="0" indent="0">
              <a:lnSpc>
                <a:spcPct val="107000"/>
              </a:lnSpc>
              <a:spcAft>
                <a:spcPts val="800"/>
              </a:spcAft>
              <a:buFont typeface="Symbol" panose="05050102010706020507" pitchFamily="18" charset="2"/>
              <a:buNone/>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AU" sz="1800" kern="100" dirty="0">
              <a:effectLst/>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AU" sz="1800" dirty="0">
              <a:effectLst/>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endParaRPr lang="en-AU" sz="1800" kern="100" dirty="0">
              <a:effectLst/>
              <a:ea typeface="Aptos" panose="020B0004020202020204" pitchFamily="34" charset="0"/>
              <a:cs typeface="Times New Roman" panose="02020603050405020304" pitchFamily="18" charset="0"/>
            </a:endParaRPr>
          </a:p>
          <a:p>
            <a:pPr marL="0" lvl="0" indent="0">
              <a:lnSpc>
                <a:spcPct val="106000"/>
              </a:lnSpc>
              <a:buFont typeface="Courier New" panose="02070309020205020404" pitchFamily="49" charset="0"/>
              <a:buNone/>
            </a:pPr>
            <a:endParaRPr lang="en-AU" sz="1800" kern="100" dirty="0">
              <a:effectLst/>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897893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Important for teachers to know because it underpins the ’why’</a:t>
            </a:r>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dirty="0"/>
          </a:p>
        </p:txBody>
      </p:sp>
    </p:spTree>
    <p:extLst>
      <p:ext uri="{BB962C8B-B14F-4D97-AF65-F5344CB8AC3E}">
        <p14:creationId xmlns:p14="http://schemas.microsoft.com/office/powerpoint/2010/main" val="3036509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dirty="0"/>
          </a:p>
        </p:txBody>
      </p:sp>
    </p:spTree>
    <p:extLst>
      <p:ext uri="{BB962C8B-B14F-4D97-AF65-F5344CB8AC3E}">
        <p14:creationId xmlns:p14="http://schemas.microsoft.com/office/powerpoint/2010/main" val="4068377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dirty="0"/>
          </a:p>
        </p:txBody>
      </p:sp>
    </p:spTree>
    <p:extLst>
      <p:ext uri="{BB962C8B-B14F-4D97-AF65-F5344CB8AC3E}">
        <p14:creationId xmlns:p14="http://schemas.microsoft.com/office/powerpoint/2010/main" val="2670915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sz="1800" b="1" kern="100" dirty="0">
                <a:effectLst/>
                <a:ea typeface="Aptos" panose="020B0004020202020204" pitchFamily="34" charset="0"/>
                <a:cs typeface="Times New Roman" panose="02020603050405020304" pitchFamily="18" charset="0"/>
              </a:rPr>
              <a:t>Schemas (also called mental models) </a:t>
            </a:r>
            <a:r>
              <a:rPr lang="en-GB" sz="1800" kern="100" dirty="0">
                <a:effectLst/>
                <a:ea typeface="Aptos" panose="020B0004020202020204" pitchFamily="34" charset="0"/>
                <a:cs typeface="Times New Roman" panose="02020603050405020304" pitchFamily="18" charset="0"/>
              </a:rPr>
              <a:t>– "are structures that organise knowledge in the mind." (p31 </a:t>
            </a:r>
            <a:r>
              <a:rPr lang="en-GB" sz="1800" u="sng" kern="100" dirty="0">
                <a:solidFill>
                  <a:srgbClr val="467886"/>
                </a:solidFill>
                <a:effectLst/>
                <a:ea typeface="Aptos" panose="020B0004020202020204" pitchFamily="34" charset="0"/>
                <a:cs typeface="Times New Roman" panose="02020603050405020304" pitchFamily="18" charset="0"/>
                <a:hlinkClick r:id="rId3"/>
              </a:rPr>
              <a:t>EEF</a:t>
            </a:r>
            <a:r>
              <a:rPr lang="en-GB" sz="1800" kern="100" dirty="0">
                <a:effectLst/>
                <a:ea typeface="Aptos" panose="020B0004020202020204" pitchFamily="34" charset="0"/>
                <a:cs typeface="Times New Roman" panose="02020603050405020304" pitchFamily="18" charset="0"/>
              </a:rPr>
              <a:t> 2021). </a:t>
            </a: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kern="100" dirty="0">
                <a:effectLst/>
                <a:ea typeface="Aptos" panose="020B0004020202020204" pitchFamily="34" charset="0"/>
                <a:cs typeface="Times New Roman" panose="02020603050405020304" pitchFamily="18" charset="0"/>
              </a:rPr>
              <a:t>When students are learning new knowledge, concepts and skills, they can connect it to pre-existing knowledge to build increasingly complex schemas.</a:t>
            </a:r>
          </a:p>
          <a:p>
            <a:pPr marL="0" lvl="0" indent="0">
              <a:lnSpc>
                <a:spcPct val="107000"/>
              </a:lnSpc>
              <a:buFont typeface="Symbol" panose="05050102010706020507" pitchFamily="18" charset="2"/>
              <a:buNone/>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kern="100" dirty="0">
                <a:effectLst/>
                <a:ea typeface="Aptos" panose="020B0004020202020204" pitchFamily="34" charset="0"/>
                <a:cs typeface="Times New Roman" panose="02020603050405020304" pitchFamily="18" charset="0"/>
              </a:rPr>
              <a:t>Students develop and demonstrate </a:t>
            </a:r>
            <a:r>
              <a:rPr lang="en-GB" sz="1800" b="1" kern="100" dirty="0">
                <a:effectLst/>
                <a:ea typeface="Aptos" panose="020B0004020202020204" pitchFamily="34" charset="0"/>
                <a:cs typeface="Times New Roman" panose="02020603050405020304" pitchFamily="18" charset="0"/>
              </a:rPr>
              <a:t>mastery</a:t>
            </a:r>
            <a:r>
              <a:rPr lang="en-GB" sz="1800" kern="100" dirty="0">
                <a:effectLst/>
                <a:ea typeface="Aptos" panose="020B0004020202020204" pitchFamily="34" charset="0"/>
                <a:cs typeface="Times New Roman" panose="02020603050405020304" pitchFamily="18" charset="0"/>
              </a:rPr>
              <a:t> of their learning by building and applying their </a:t>
            </a:r>
            <a:r>
              <a:rPr lang="en-GB" sz="1800" b="1" kern="100" dirty="0">
                <a:effectLst/>
                <a:ea typeface="Aptos" panose="020B0004020202020204" pitchFamily="34" charset="0"/>
                <a:cs typeface="Times New Roman" panose="02020603050405020304" pitchFamily="18" charset="0"/>
              </a:rPr>
              <a:t>schemas, </a:t>
            </a:r>
            <a:r>
              <a:rPr lang="en-GB" sz="1800" kern="100" dirty="0">
                <a:effectLst/>
                <a:ea typeface="Aptos" panose="020B0004020202020204" pitchFamily="34" charset="0"/>
                <a:cs typeface="Times New Roman" panose="02020603050405020304" pitchFamily="18" charset="0"/>
              </a:rPr>
              <a:t>that is building complex schemas</a:t>
            </a:r>
            <a:r>
              <a:rPr lang="en-AU" sz="1800" kern="100" dirty="0">
                <a:effectLst/>
                <a:ea typeface="Aptos" panose="020B0004020202020204" pitchFamily="34" charset="0"/>
                <a:cs typeface="Times New Roman" panose="02020603050405020304" pitchFamily="18" charset="0"/>
              </a:rPr>
              <a:t> increases students’ ability to apply learning in meaningful, creative and complex ways</a:t>
            </a:r>
          </a:p>
          <a:p>
            <a:pPr marL="0" lvl="0" indent="0">
              <a:lnSpc>
                <a:spcPct val="107000"/>
              </a:lnSpc>
              <a:buFont typeface="Symbol" panose="05050102010706020507" pitchFamily="18" charset="2"/>
              <a:buNone/>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kern="100" dirty="0">
                <a:effectLst/>
                <a:ea typeface="Aptos" panose="020B0004020202020204" pitchFamily="34" charset="0"/>
                <a:cs typeface="Times New Roman" panose="02020603050405020304" pitchFamily="18" charset="0"/>
              </a:rPr>
              <a:t>Note: Mastery is distinct from, but underpins, mastery learning:</a:t>
            </a:r>
            <a:endParaRPr lang="en-AU" sz="1800" b="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b="1" kern="100" dirty="0">
                <a:effectLst/>
                <a:ea typeface="Aptos" panose="020B0004020202020204" pitchFamily="34" charset="0"/>
                <a:cs typeface="Times New Roman" panose="02020603050405020304" pitchFamily="18" charset="0"/>
              </a:rPr>
              <a:t>Mastery</a:t>
            </a:r>
            <a:r>
              <a:rPr lang="en-GB" sz="1800" kern="100" dirty="0">
                <a:effectLst/>
                <a:ea typeface="Aptos" panose="020B0004020202020204" pitchFamily="34" charset="0"/>
                <a:cs typeface="Times New Roman" panose="02020603050405020304" pitchFamily="18" charset="0"/>
              </a:rPr>
              <a:t> "is the accumulation of knowledge, conceptual understanding and skill, where students both retain knowledge and understand how to use it (P. Brown et al., 2014)" (p18 </a:t>
            </a:r>
            <a:r>
              <a:rPr lang="en-GB" sz="1800" u="sng" kern="100" dirty="0">
                <a:solidFill>
                  <a:srgbClr val="467886"/>
                </a:solidFill>
                <a:effectLst/>
                <a:ea typeface="Aptos" panose="020B0004020202020204" pitchFamily="34" charset="0"/>
                <a:cs typeface="Times New Roman" panose="02020603050405020304" pitchFamily="18" charset="0"/>
                <a:hlinkClick r:id="rId4"/>
              </a:rPr>
              <a:t>AERO</a:t>
            </a:r>
            <a:r>
              <a:rPr lang="en-GB" sz="1800" kern="100" dirty="0">
                <a:effectLst/>
                <a:ea typeface="Aptos" panose="020B0004020202020204" pitchFamily="34" charset="0"/>
                <a:cs typeface="Times New Roman" panose="02020603050405020304" pitchFamily="18" charset="0"/>
              </a:rPr>
              <a:t> 2023). </a:t>
            </a:r>
            <a:endParaRPr lang="en-AU" sz="1800" kern="100" dirty="0">
              <a:effectLs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800" b="1" kern="100" dirty="0">
                <a:effectLst/>
                <a:ea typeface="Aptos" panose="020B0004020202020204" pitchFamily="34" charset="0"/>
                <a:cs typeface="Times New Roman" panose="02020603050405020304" pitchFamily="18" charset="0"/>
              </a:rPr>
              <a:t>Mastery learning</a:t>
            </a:r>
            <a:r>
              <a:rPr lang="en-GB" sz="1800" kern="100" dirty="0">
                <a:effectLst/>
                <a:ea typeface="Aptos" panose="020B0004020202020204" pitchFamily="34" charset="0"/>
                <a:cs typeface="Times New Roman" panose="02020603050405020304" pitchFamily="18" charset="0"/>
              </a:rPr>
              <a:t> refers to "a way of designing units of work so that each set of tasks focuses on a particular learning objective and students must master a task to move onto the next one." (</a:t>
            </a:r>
            <a:r>
              <a:rPr lang="en-GB" sz="1800" u="sng" kern="100" dirty="0">
                <a:solidFill>
                  <a:srgbClr val="467886"/>
                </a:solidFill>
                <a:effectLst/>
                <a:ea typeface="Aptos" panose="020B0004020202020204" pitchFamily="34" charset="0"/>
                <a:cs typeface="Times New Roman" panose="02020603050405020304" pitchFamily="18" charset="0"/>
                <a:hlinkClick r:id="rId5"/>
              </a:rPr>
              <a:t>AERO</a:t>
            </a:r>
            <a:r>
              <a:rPr lang="en-GB" sz="1800" kern="100" dirty="0">
                <a:effectLst/>
                <a:ea typeface="Aptos" panose="020B0004020202020204" pitchFamily="34" charset="0"/>
                <a:cs typeface="Times New Roman" panose="02020603050405020304" pitchFamily="18" charset="0"/>
              </a:rPr>
              <a:t> </a:t>
            </a:r>
            <a:r>
              <a:rPr lang="en-GB" sz="1800" kern="100" dirty="0">
                <a:ea typeface="Aptos" panose="020B0004020202020204" pitchFamily="34" charset="0"/>
                <a:cs typeface="Times New Roman" panose="02020603050405020304" pitchFamily="18" charset="0"/>
              </a:rPr>
              <a:t>2022b</a:t>
            </a:r>
            <a:r>
              <a:rPr lang="en-GB" sz="1800" kern="100" dirty="0">
                <a:effectLst/>
                <a:ea typeface="Aptos" panose="020B0004020202020204" pitchFamily="34" charset="0"/>
                <a:cs typeface="Times New Roman" panose="02020603050405020304" pitchFamily="18" charset="0"/>
              </a:rPr>
              <a:t>). </a:t>
            </a: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800" kern="100" dirty="0">
              <a:effectLst/>
              <a:ea typeface="Aptos" panose="020B0004020202020204" pitchFamily="34" charset="0"/>
              <a:cs typeface="Times New Roman" panose="02020603050405020304" pitchFamily="18" charset="0"/>
            </a:endParaRPr>
          </a:p>
          <a:p>
            <a:pPr>
              <a:lnSpc>
                <a:spcPct val="107000"/>
              </a:lnSpc>
              <a:spcAft>
                <a:spcPts val="800"/>
              </a:spcAft>
            </a:pPr>
            <a:r>
              <a:rPr lang="en-AU" sz="1800" kern="100" dirty="0">
                <a:effectLst/>
                <a:ea typeface="Aptos" panose="020B0004020202020204" pitchFamily="34" charset="0"/>
                <a:cs typeface="Times New Roman" panose="02020603050405020304" pitchFamily="18" charset="0"/>
              </a:rPr>
              <a:t>This diagram shows a concept being retrieved from long-term memory, into working memory, where it is connected to a new fact and then encoded back into long-term memory where it has extended the schema.</a:t>
            </a:r>
          </a:p>
          <a:p>
            <a:pPr>
              <a:lnSpc>
                <a:spcPct val="107000"/>
              </a:lnSpc>
              <a:spcAft>
                <a:spcPts val="800"/>
              </a:spcAft>
            </a:pPr>
            <a:endParaRPr lang="en-AU" sz="1800" kern="100" dirty="0">
              <a:effectLst/>
              <a:ea typeface="Aptos" panose="020B0004020202020204" pitchFamily="34" charset="0"/>
              <a:cs typeface="Times New Roman" panose="02020603050405020304" pitchFamily="18" charset="0"/>
            </a:endParaRPr>
          </a:p>
          <a:p>
            <a:pPr>
              <a:lnSpc>
                <a:spcPct val="107000"/>
              </a:lnSpc>
              <a:spcAft>
                <a:spcPts val="800"/>
              </a:spcAft>
            </a:pPr>
            <a:r>
              <a:rPr lang="en-AU" sz="1800" kern="100" dirty="0">
                <a:effectLst/>
                <a:ea typeface="Aptos" panose="020B0004020202020204" pitchFamily="34" charset="0"/>
                <a:cs typeface="Times New Roman" panose="02020603050405020304" pitchFamily="18" charset="0"/>
              </a:rPr>
              <a:t>An example of this that for a student to learn about respiration in the human body, they need to be able to draw on prior knowledge about human anatomy, cell biology, the characteristics of gases and some technical scientific vocabulary.</a:t>
            </a:r>
          </a:p>
          <a:p>
            <a:pPr marL="0" lvl="0" indent="0">
              <a:lnSpc>
                <a:spcPct val="107000"/>
              </a:lnSpc>
              <a:buFont typeface="Symbol" panose="05050102010706020507" pitchFamily="18" charset="2"/>
              <a:buNone/>
            </a:pPr>
            <a:endParaRPr lang="en-GB" sz="1800" kern="100" dirty="0">
              <a:effectLs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848935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tabLst>
                <a:tab pos="228600" algn="l"/>
              </a:tabLst>
            </a:pPr>
            <a:endParaRPr lang="en-AU" sz="1800" kern="100" dirty="0">
              <a:effectLst/>
              <a:highlight>
                <a:srgbClr val="FFFF00"/>
              </a:highligh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tabLst>
                <a:tab pos="228600" algn="l"/>
              </a:tabLst>
            </a:pPr>
            <a:r>
              <a:rPr lang="en-AU" sz="1800" kern="100" dirty="0">
                <a:effectLst/>
                <a:highlight>
                  <a:srgbClr val="FFFF00"/>
                </a:highlight>
                <a:ea typeface="Aptos" panose="020B0004020202020204" pitchFamily="34" charset="0"/>
                <a:cs typeface="Times New Roman" panose="02020603050405020304" pitchFamily="18" charset="0"/>
              </a:rPr>
              <a:t>Pre-existing cognitive schemas – what students already know about a topic and how well they know it - affect the intrinsic load of a learning task.</a:t>
            </a:r>
          </a:p>
          <a:p>
            <a:pPr marL="0" lvl="0" indent="0">
              <a:lnSpc>
                <a:spcPct val="107000"/>
              </a:lnSpc>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tabLst>
                <a:tab pos="228600" algn="l"/>
              </a:tabLst>
            </a:pPr>
            <a:r>
              <a:rPr lang="en-AU" sz="1800" kern="100" dirty="0">
                <a:effectLst/>
                <a:ea typeface="Aptos" panose="020B0004020202020204" pitchFamily="34" charset="0"/>
                <a:cs typeface="Times New Roman" panose="02020603050405020304" pitchFamily="18" charset="0"/>
              </a:rPr>
              <a:t>Drawing on information that is already stored in students’ long-term memories can help reduce cognitive load . This is because, although there are a limited number of elements (sometimes referred to as ‘chunks’) that can be held in working memory at one time, a schema constitutes only a single element in working memory. </a:t>
            </a:r>
          </a:p>
          <a:p>
            <a:pPr marL="0" lvl="0" indent="0">
              <a:lnSpc>
                <a:spcPct val="107000"/>
              </a:lnSpc>
              <a:spcAft>
                <a:spcPts val="800"/>
              </a:spcAft>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tabLst>
                <a:tab pos="228600" algn="l"/>
              </a:tabLst>
            </a:pPr>
            <a:r>
              <a:rPr lang="en-AU" sz="1800" kern="100" dirty="0">
                <a:effectLst/>
                <a:ea typeface="Aptos" panose="020B0004020202020204" pitchFamily="34" charset="0"/>
                <a:cs typeface="Times New Roman" panose="02020603050405020304" pitchFamily="18" charset="0"/>
              </a:rPr>
              <a:t>In this way, a high-level schema – with potentially infinite informational complexity – can effectively bypass the limits of working memory (</a:t>
            </a:r>
            <a:r>
              <a:rPr lang="en-AU" sz="1800" kern="100" dirty="0" err="1">
                <a:effectLst/>
                <a:ea typeface="Aptos" panose="020B0004020202020204" pitchFamily="34" charset="0"/>
                <a:cs typeface="Times New Roman" panose="02020603050405020304" pitchFamily="18" charset="0"/>
              </a:rPr>
              <a:t>Sweller</a:t>
            </a:r>
            <a:r>
              <a:rPr lang="en-AU" sz="1800" kern="100" dirty="0">
                <a:effectLst/>
                <a:ea typeface="Aptos" panose="020B0004020202020204" pitchFamily="34" charset="0"/>
                <a:cs typeface="Times New Roman" panose="02020603050405020304" pitchFamily="18" charset="0"/>
              </a:rPr>
              <a:t>, van </a:t>
            </a:r>
            <a:r>
              <a:rPr lang="en-AU" sz="1800" kern="100" dirty="0" err="1">
                <a:effectLst/>
                <a:ea typeface="Aptos" panose="020B0004020202020204" pitchFamily="34" charset="0"/>
                <a:cs typeface="Times New Roman" panose="02020603050405020304" pitchFamily="18" charset="0"/>
              </a:rPr>
              <a:t>Merrienboer</a:t>
            </a:r>
            <a:r>
              <a:rPr lang="en-AU" sz="1800" kern="100" dirty="0">
                <a:effectLst/>
                <a:ea typeface="Aptos" panose="020B0004020202020204" pitchFamily="34" charset="0"/>
                <a:cs typeface="Times New Roman" panose="02020603050405020304" pitchFamily="18" charset="0"/>
              </a:rPr>
              <a:t> &amp; </a:t>
            </a:r>
            <a:r>
              <a:rPr lang="en-AU" sz="1800" kern="100" dirty="0" err="1">
                <a:effectLst/>
                <a:ea typeface="Aptos" panose="020B0004020202020204" pitchFamily="34" charset="0"/>
                <a:cs typeface="Times New Roman" panose="02020603050405020304" pitchFamily="18" charset="0"/>
              </a:rPr>
              <a:t>Paas</a:t>
            </a:r>
            <a:r>
              <a:rPr lang="en-AU" sz="1800" kern="100" dirty="0">
                <a:effectLst/>
                <a:ea typeface="Aptos" panose="020B0004020202020204" pitchFamily="34" charset="0"/>
                <a:cs typeface="Times New Roman" panose="02020603050405020304" pitchFamily="18" charset="0"/>
              </a:rPr>
              <a:t> 1998, p. 255)</a:t>
            </a:r>
          </a:p>
          <a:p>
            <a:pPr marL="0" lvl="0" indent="0">
              <a:lnSpc>
                <a:spcPct val="107000"/>
              </a:lnSpc>
              <a:spcAft>
                <a:spcPts val="800"/>
              </a:spcAft>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a:p>
            <a:pPr>
              <a:lnSpc>
                <a:spcPct val="107000"/>
              </a:lnSpc>
              <a:spcAft>
                <a:spcPts val="800"/>
              </a:spcAft>
              <a:tabLst>
                <a:tab pos="228600" algn="l"/>
              </a:tabLst>
            </a:pPr>
            <a:r>
              <a:rPr lang="en-AU" kern="100" dirty="0">
                <a:cs typeface="Times New Roman" panose="02020603050405020304" pitchFamily="18" charset="0"/>
              </a:rPr>
              <a:t>AERO’s</a:t>
            </a:r>
            <a:r>
              <a:rPr lang="en-AU" kern="100" dirty="0"/>
              <a:t> </a:t>
            </a:r>
            <a:r>
              <a:rPr lang="en-AU" kern="100" dirty="0">
                <a:cs typeface="Times New Roman" panose="02020603050405020304" pitchFamily="18" charset="0"/>
              </a:rPr>
              <a:t>(2022a) </a:t>
            </a:r>
            <a:r>
              <a:rPr lang="en-AU" sz="1800" kern="100" dirty="0">
                <a:cs typeface="Times New Roman" panose="02020603050405020304" pitchFamily="18" charset="0"/>
              </a:rPr>
              <a:t>explicit</a:t>
            </a:r>
            <a:r>
              <a:rPr lang="en-AU" sz="1800" kern="100" dirty="0">
                <a:effectLst/>
                <a:ea typeface="Aptos" panose="020B0004020202020204" pitchFamily="34" charset="0"/>
                <a:cs typeface="Times New Roman" panose="02020603050405020304" pitchFamily="18" charset="0"/>
              </a:rPr>
              <a:t> instruction guide (https://www.edresearch.edu.au/summaries-explainers/explainers/explicit-instruction) gives this example of students learning about the concept of an atom.</a:t>
            </a:r>
          </a:p>
          <a:p>
            <a:pPr marL="0" lvl="0" indent="0">
              <a:lnSpc>
                <a:spcPct val="107000"/>
              </a:lnSpc>
              <a:spcAft>
                <a:spcPts val="800"/>
              </a:spcAft>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a:p>
            <a:pPr marL="0" marR="0" lvl="0" indent="0" algn="l" defTabSz="1219170" rtl="0" eaLnBrk="1" fontAlgn="auto" latinLnBrk="0" hangingPunct="1">
              <a:lnSpc>
                <a:spcPct val="107000"/>
              </a:lnSpc>
              <a:spcBef>
                <a:spcPts val="0"/>
              </a:spcBef>
              <a:spcAft>
                <a:spcPts val="800"/>
              </a:spcAft>
              <a:buClrTx/>
              <a:buSzTx/>
              <a:buFont typeface="Symbol" panose="05050102010706020507" pitchFamily="18" charset="2"/>
              <a:buNone/>
              <a:tabLst>
                <a:tab pos="228600" algn="l"/>
              </a:tabLst>
              <a:defRPr/>
            </a:pPr>
            <a:r>
              <a:rPr lang="en-AU" sz="1800" kern="100" dirty="0">
                <a:effectLst/>
                <a:ea typeface="Aptos" panose="020B0004020202020204" pitchFamily="34" charset="0"/>
                <a:cs typeface="Times New Roman" panose="02020603050405020304" pitchFamily="18" charset="0"/>
              </a:rPr>
              <a:t>A student might initially need nearly all their working memory (several elements/chunks) to represent the idea of an atom, leaving no further room to learn about related topics like an atom’s structure or properties. However, when the idea of an atom is learned and accessed from long-term memory, that complex idea will only take up one element/chunk, leaving the rest of working memory free to build on that knowledge.</a:t>
            </a:r>
          </a:p>
          <a:p>
            <a:pPr marL="0" lvl="0" indent="0">
              <a:lnSpc>
                <a:spcPct val="107000"/>
              </a:lnSpc>
              <a:spcAft>
                <a:spcPts val="800"/>
              </a:spcAft>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2113256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often use the expression ‘steep learning curve’, well there is also something called the forgetting curve. </a:t>
            </a:r>
          </a:p>
          <a:p>
            <a:endParaRPr lang="en-AU" dirty="0"/>
          </a:p>
          <a:p>
            <a:r>
              <a:rPr lang="en-AU" dirty="0"/>
              <a:t>The forgetting curve was first described by Ebbinghaus in 1885 and studies since then have estimated that learners will forget an average of 80-90% of material within one month.</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picture here is an illustration of the forgetting curve – it will look a bit different depending on the type of content being learned and individual and environmental factors, but the general concept holds. </a:t>
            </a:r>
          </a:p>
          <a:p>
            <a:endParaRPr lang="en-AU" dirty="0"/>
          </a:p>
          <a:p>
            <a:r>
              <a:rPr lang="en-AU" dirty="0"/>
              <a:t>Revisiting material on multiple occasions can increase retention, especially if it is spaced out over a period of days or weeks.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dirty="0"/>
          </a:p>
        </p:txBody>
      </p:sp>
    </p:spTree>
    <p:extLst>
      <p:ext uri="{BB962C8B-B14F-4D97-AF65-F5344CB8AC3E}">
        <p14:creationId xmlns:p14="http://schemas.microsoft.com/office/powerpoint/2010/main" val="3777963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t>Repetition is a highly effective teaching strategies. It is rare for a student to learn and remember something they have been told once, and some students need many repetitions.</a:t>
            </a:r>
          </a:p>
          <a:p>
            <a:endParaRPr lang="en-AU" sz="1800" dirty="0"/>
          </a:p>
          <a:p>
            <a:r>
              <a:rPr lang="en-AU" sz="1800" dirty="0"/>
              <a:t>However, simply re-reading or hearing the information again is not as effective for long term memory as retrieval practice.</a:t>
            </a:r>
          </a:p>
          <a:p>
            <a:pPr marL="0" lvl="0" indent="0">
              <a:lnSpc>
                <a:spcPct val="107000"/>
              </a:lnSpc>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tabLst>
                <a:tab pos="228600" algn="l"/>
              </a:tabLst>
            </a:pPr>
            <a:r>
              <a:rPr lang="en-AU" sz="1800" kern="100" dirty="0">
                <a:effectLst/>
                <a:ea typeface="Aptos" panose="020B0004020202020204" pitchFamily="34" charset="0"/>
                <a:cs typeface="Times New Roman" panose="02020603050405020304" pitchFamily="18" charset="0"/>
              </a:rPr>
              <a:t>Retrieval practice refers to learning activities that prompt students to intentionally ‘bring to mind’ (retrieve) previously learnt information. </a:t>
            </a:r>
          </a:p>
          <a:p>
            <a:pPr marL="0" lvl="0" indent="0">
              <a:lnSpc>
                <a:spcPct val="107000"/>
              </a:lnSpc>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a:p>
            <a:pPr algn="l" fontAlgn="base">
              <a:buFont typeface="Arial" panose="020B0604020202020204" pitchFamily="34" charset="0"/>
              <a:buChar char="•"/>
            </a:pPr>
            <a:r>
              <a:rPr lang="en-AU" sz="1800" b="0" i="0" dirty="0">
                <a:solidFill>
                  <a:srgbClr val="444444"/>
                </a:solidFill>
                <a:effectLst/>
                <a:highlight>
                  <a:srgbClr val="FFFFFF"/>
                </a:highlight>
                <a:latin typeface="Franklin Gothic Demi Book"/>
              </a:rPr>
              <a:t>each time you practice recalling what you know, the rate and amount of forgetting is reduced somewhat.</a:t>
            </a:r>
          </a:p>
          <a:p>
            <a:pPr algn="l" fontAlgn="base">
              <a:buFont typeface="Arial" panose="020B0604020202020204" pitchFamily="34" charset="0"/>
              <a:buChar char="•"/>
            </a:pPr>
            <a:r>
              <a:rPr lang="en-AU" sz="1800" b="0" i="0" dirty="0">
                <a:solidFill>
                  <a:srgbClr val="444444"/>
                </a:solidFill>
                <a:effectLst/>
                <a:highlight>
                  <a:srgbClr val="FFFFFF"/>
                </a:highlight>
                <a:latin typeface="Franklin Gothic Demi Book"/>
              </a:rPr>
              <a:t>retrieving something back into working memory slows the rate of forgetting, but how and when the retrieval happens is important. For the greatest effect, retrieval should be spaced out over increasing intervals of time.</a:t>
            </a:r>
          </a:p>
          <a:p>
            <a:pPr marL="0" lvl="0" indent="0">
              <a:lnSpc>
                <a:spcPct val="107000"/>
              </a:lnSpc>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tabLst>
                <a:tab pos="228600" algn="l"/>
              </a:tabLst>
            </a:pPr>
            <a:r>
              <a:rPr lang="en-AU" sz="1800" kern="100" dirty="0">
                <a:effectLst/>
                <a:ea typeface="Aptos" panose="020B0004020202020204" pitchFamily="34" charset="0"/>
                <a:cs typeface="Times New Roman" panose="02020603050405020304" pitchFamily="18" charset="0"/>
              </a:rPr>
              <a:t>Retrieval practice is more than just the simple recall or recitation of facts. Many common, low-cost classroom activities can be used for retrieval practice. </a:t>
            </a:r>
          </a:p>
          <a:p>
            <a:pPr marL="0" lvl="0" indent="0">
              <a:lnSpc>
                <a:spcPct val="107000"/>
              </a:lnSpc>
              <a:spcAft>
                <a:spcPts val="800"/>
              </a:spcAft>
              <a:buFont typeface="Symbol" panose="05050102010706020507" pitchFamily="18" charset="2"/>
              <a:buNone/>
              <a:tabLst>
                <a:tab pos="228600" algn="l"/>
              </a:tabLst>
            </a:pPr>
            <a:r>
              <a:rPr lang="en-AU" sz="1800" kern="100" dirty="0">
                <a:effectLst/>
                <a:ea typeface="Aptos" panose="020B0004020202020204" pitchFamily="34" charset="0"/>
                <a:cs typeface="Times New Roman" panose="02020603050405020304" pitchFamily="18" charset="0"/>
              </a:rPr>
              <a:t>For example:</a:t>
            </a:r>
            <a:r>
              <a:rPr lang="en-AU" sz="1800" kern="100" dirty="0">
                <a:effectLst/>
                <a:latin typeface="Times New Roman"/>
                <a:ea typeface="Aptos" panose="020B0004020202020204" pitchFamily="34" charset="0"/>
                <a:cs typeface="Times New Roman"/>
              </a:rPr>
              <a:t>​</a:t>
            </a:r>
          </a:p>
          <a:p>
            <a:pPr marL="342900" lvl="0" indent="-342900">
              <a:lnSpc>
                <a:spcPct val="107000"/>
              </a:lnSpc>
              <a:spcAft>
                <a:spcPts val="600"/>
              </a:spcAft>
              <a:buFont typeface="Courier New" panose="02070309020205020404" pitchFamily="49" charset="0"/>
              <a:buChar char="o"/>
              <a:tabLst>
                <a:tab pos="685800" algn="l"/>
              </a:tabLst>
            </a:pPr>
            <a:r>
              <a:rPr lang="en-AU" sz="1800" kern="100" dirty="0">
                <a:effectLst/>
                <a:ea typeface="Aptos" panose="020B0004020202020204" pitchFamily="34" charset="0"/>
                <a:cs typeface="Times New Roman" panose="02020603050405020304" pitchFamily="18" charset="0"/>
              </a:rPr>
              <a:t>free writes</a:t>
            </a:r>
          </a:p>
          <a:p>
            <a:pPr marL="342900" lvl="0" indent="-342900">
              <a:lnSpc>
                <a:spcPct val="107000"/>
              </a:lnSpc>
              <a:spcAft>
                <a:spcPts val="600"/>
              </a:spcAft>
              <a:buFont typeface="Courier New" panose="02070309020205020404" pitchFamily="49" charset="0"/>
              <a:buChar char="o"/>
              <a:tabLst>
                <a:tab pos="685800" algn="l"/>
              </a:tabLst>
            </a:pPr>
            <a:r>
              <a:rPr lang="en-AU" sz="1800" kern="100" dirty="0">
                <a:effectLst/>
                <a:ea typeface="Aptos" panose="020B0004020202020204" pitchFamily="34" charset="0"/>
                <a:cs typeface="Times New Roman" panose="02020603050405020304" pitchFamily="18" charset="0"/>
              </a:rPr>
              <a:t>brain dumps</a:t>
            </a:r>
            <a:r>
              <a:rPr lang="en-AU" sz="1800" kern="100" dirty="0">
                <a:effectLst/>
                <a:latin typeface="Times New Roman"/>
                <a:ea typeface="Aptos" panose="020B0004020202020204" pitchFamily="34" charset="0"/>
                <a:cs typeface="Times New Roman"/>
              </a:rPr>
              <a:t>​</a:t>
            </a:r>
          </a:p>
          <a:p>
            <a:pPr marL="342900" lvl="0" indent="-342900">
              <a:lnSpc>
                <a:spcPct val="107000"/>
              </a:lnSpc>
              <a:spcAft>
                <a:spcPts val="800"/>
              </a:spcAft>
              <a:buFont typeface="Courier New" panose="02070309020205020404" pitchFamily="49" charset="0"/>
              <a:buChar char="o"/>
              <a:tabLst>
                <a:tab pos="685800" algn="l"/>
              </a:tabLst>
            </a:pPr>
            <a:r>
              <a:rPr lang="en-AU" sz="1800" kern="100" dirty="0">
                <a:effectLst/>
                <a:ea typeface="Aptos" panose="020B0004020202020204" pitchFamily="34" charset="0"/>
                <a:cs typeface="Times New Roman" panose="02020603050405020304" pitchFamily="18" charset="0"/>
              </a:rPr>
              <a:t>flash cards</a:t>
            </a:r>
            <a:r>
              <a:rPr lang="en-AU" sz="1800" kern="100" dirty="0">
                <a:effectLst/>
                <a:latin typeface="Times New Roman"/>
                <a:ea typeface="Aptos" panose="020B0004020202020204" pitchFamily="34" charset="0"/>
                <a:cs typeface="Times New Roman"/>
              </a:rPr>
              <a:t>​</a:t>
            </a:r>
          </a:p>
          <a:p>
            <a:pPr marL="342900" lvl="0" indent="-342900">
              <a:lnSpc>
                <a:spcPct val="107000"/>
              </a:lnSpc>
              <a:spcAft>
                <a:spcPts val="800"/>
              </a:spcAft>
              <a:buFont typeface="Courier New" panose="02070309020205020404" pitchFamily="49" charset="0"/>
              <a:buChar char="o"/>
              <a:tabLst>
                <a:tab pos="685800" algn="l"/>
              </a:tabLst>
            </a:pPr>
            <a:r>
              <a:rPr lang="en-AU" sz="1800" kern="100" dirty="0">
                <a:effectLst/>
                <a:ea typeface="Aptos" panose="020B0004020202020204" pitchFamily="34" charset="0"/>
                <a:cs typeface="Times New Roman" panose="02020603050405020304" pitchFamily="18" charset="0"/>
              </a:rPr>
              <a:t>think, pair, share</a:t>
            </a:r>
            <a:r>
              <a:rPr lang="en-AU" sz="1800" kern="100" dirty="0">
                <a:effectLst/>
                <a:latin typeface="Times New Roman"/>
                <a:ea typeface="Aptos" panose="020B0004020202020204" pitchFamily="34" charset="0"/>
                <a:cs typeface="Times New Roman"/>
              </a:rPr>
              <a:t>​</a:t>
            </a:r>
          </a:p>
          <a:p>
            <a:pPr marL="342900" lvl="0" indent="-342900">
              <a:lnSpc>
                <a:spcPct val="107000"/>
              </a:lnSpc>
              <a:spcAft>
                <a:spcPts val="800"/>
              </a:spcAft>
              <a:buFont typeface="Courier New" panose="02070309020205020404" pitchFamily="49" charset="0"/>
              <a:buChar char="o"/>
              <a:tabLst>
                <a:tab pos="685800" algn="l"/>
              </a:tabLst>
            </a:pPr>
            <a:r>
              <a:rPr lang="en-AU" sz="1800" kern="100" dirty="0">
                <a:effectLst/>
                <a:ea typeface="Aptos" panose="020B0004020202020204" pitchFamily="34" charset="0"/>
                <a:cs typeface="Times New Roman" panose="02020603050405020304" pitchFamily="18" charset="0"/>
              </a:rPr>
              <a:t>labelling diagrams</a:t>
            </a:r>
            <a:r>
              <a:rPr lang="en-AU" sz="1800" kern="100" dirty="0">
                <a:effectLst/>
                <a:latin typeface="Times New Roman"/>
                <a:ea typeface="Aptos" panose="020B0004020202020204" pitchFamily="34" charset="0"/>
                <a:cs typeface="Times New Roman"/>
              </a:rPr>
              <a:t>​</a:t>
            </a:r>
          </a:p>
          <a:p>
            <a:pPr marL="342900" marR="0" lvl="0" indent="-342900" algn="l" defTabSz="1219170" rtl="0" eaLnBrk="1" fontAlgn="auto" latinLnBrk="0" hangingPunct="1">
              <a:lnSpc>
                <a:spcPct val="107000"/>
              </a:lnSpc>
              <a:spcBef>
                <a:spcPts val="0"/>
              </a:spcBef>
              <a:spcAft>
                <a:spcPts val="800"/>
              </a:spcAft>
              <a:buClrTx/>
              <a:buSzTx/>
              <a:buFont typeface="Courier New" panose="02070309020205020404" pitchFamily="49" charset="0"/>
              <a:buChar char="o"/>
              <a:tabLst>
                <a:tab pos="685800" algn="l"/>
              </a:tabLst>
              <a:defRPr/>
            </a:pPr>
            <a:r>
              <a:rPr lang="en-AU" sz="1800" kern="100" dirty="0">
                <a:effectLst/>
                <a:ea typeface="Aptos" panose="020B0004020202020204" pitchFamily="34" charset="0"/>
                <a:cs typeface="Times New Roman" panose="02020603050405020304" pitchFamily="18" charset="0"/>
              </a:rPr>
              <a:t>exit tickets</a:t>
            </a:r>
            <a:r>
              <a:rPr lang="en-AU" sz="1800" kern="100" dirty="0">
                <a:effectLst/>
                <a:latin typeface="Times New Roman"/>
                <a:ea typeface="Aptos" panose="020B0004020202020204" pitchFamily="34" charset="0"/>
                <a:cs typeface="Times New Roman"/>
              </a:rPr>
              <a:t>​</a:t>
            </a:r>
          </a:p>
          <a:p>
            <a:pPr marL="342900" lvl="0" indent="-342900">
              <a:lnSpc>
                <a:spcPct val="107000"/>
              </a:lnSpc>
              <a:spcAft>
                <a:spcPts val="800"/>
              </a:spcAft>
              <a:buFont typeface="Courier New" panose="02070309020205020404" pitchFamily="49" charset="0"/>
              <a:buChar char="o"/>
              <a:tabLst>
                <a:tab pos="685800" algn="l"/>
              </a:tabLst>
            </a:pPr>
            <a:r>
              <a:rPr lang="en-AU" sz="1800" kern="100" dirty="0">
                <a:effectLst/>
                <a:ea typeface="Aptos" panose="020B0004020202020204" pitchFamily="34" charset="0"/>
                <a:cs typeface="Times New Roman" panose="02020603050405020304" pitchFamily="18" charset="0"/>
              </a:rPr>
              <a:t>teacher questioning</a:t>
            </a:r>
            <a:r>
              <a:rPr lang="en-AU" sz="1800" kern="100" dirty="0">
                <a:effectLst/>
                <a:latin typeface="Times New Roman"/>
                <a:ea typeface="Aptos" panose="020B0004020202020204" pitchFamily="34" charset="0"/>
                <a:cs typeface="Times New Roman"/>
              </a:rPr>
              <a:t>​</a:t>
            </a:r>
          </a:p>
          <a:p>
            <a:pPr marL="342900" lvl="0" indent="-342900">
              <a:lnSpc>
                <a:spcPct val="107000"/>
              </a:lnSpc>
              <a:spcAft>
                <a:spcPts val="800"/>
              </a:spcAft>
              <a:buFont typeface="Courier New" panose="02070309020205020404" pitchFamily="49" charset="0"/>
              <a:buChar char="o"/>
              <a:tabLst>
                <a:tab pos="685800" algn="l"/>
              </a:tabLst>
            </a:pPr>
            <a:r>
              <a:rPr lang="en-AU" sz="1800" kern="100" dirty="0">
                <a:effectLst/>
                <a:ea typeface="Aptos" panose="020B0004020202020204" pitchFamily="34" charset="0"/>
                <a:cs typeface="Times New Roman" panose="02020603050405020304" pitchFamily="18" charset="0"/>
              </a:rPr>
              <a:t>low or no-stakes quizzes</a:t>
            </a:r>
          </a:p>
          <a:p>
            <a:pPr marL="0" lvl="0" indent="0">
              <a:lnSpc>
                <a:spcPct val="107000"/>
              </a:lnSpc>
              <a:spcAft>
                <a:spcPts val="800"/>
              </a:spcAft>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tabLst>
                <a:tab pos="228600" algn="l"/>
              </a:tabLst>
            </a:pPr>
            <a:r>
              <a:rPr lang="en-AU" sz="1800" kern="100" dirty="0">
                <a:effectLst/>
                <a:ea typeface="Aptos" panose="020B0004020202020204" pitchFamily="34" charset="0"/>
                <a:cs typeface="Times New Roman" panose="02020603050405020304" pitchFamily="18" charset="0"/>
              </a:rPr>
              <a:t>To encourage all students to actively engage in retrieval processes, activities should involve whole class participation rather than only requiring a response from some students.</a:t>
            </a:r>
          </a:p>
          <a:p>
            <a:pPr marL="0" lvl="0" indent="0">
              <a:lnSpc>
                <a:spcPct val="107000"/>
              </a:lnSpc>
              <a:spcAft>
                <a:spcPts val="800"/>
              </a:spcAft>
              <a:buFont typeface="Symbol" panose="05050102010706020507" pitchFamily="18" charset="2"/>
              <a:buNone/>
              <a:tabLst>
                <a:tab pos="228600" algn="l"/>
              </a:tabLst>
            </a:pPr>
            <a:endParaRPr lang="en-AU" sz="1800" kern="100" dirty="0">
              <a:effectLs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261851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tabLst>
                <a:tab pos="228600" algn="l"/>
                <a:tab pos="4572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tabLst>
                <a:tab pos="228600" algn="l"/>
                <a:tab pos="457200" algn="l"/>
              </a:tabLst>
            </a:pPr>
            <a:r>
              <a:rPr lang="en-AU" sz="1800" kern="100" dirty="0">
                <a:effectLst/>
                <a:ea typeface="Aptos" panose="020B0004020202020204" pitchFamily="34" charset="0"/>
                <a:cs typeface="Times New Roman" panose="02020603050405020304" pitchFamily="18" charset="0"/>
              </a:rPr>
              <a:t>One of the most important implications of cognitive load theory for teaching practice is the need to optimise students’ cognitive load, by striking the right balance between too much and too little load. </a:t>
            </a:r>
          </a:p>
          <a:p>
            <a:pPr marL="0" lvl="0" indent="0">
              <a:lnSpc>
                <a:spcPct val="107000"/>
              </a:lnSpc>
              <a:buFont typeface="Symbol" panose="05050102010706020507" pitchFamily="18" charset="2"/>
              <a:buNone/>
              <a:tabLst>
                <a:tab pos="228600" algn="l"/>
                <a:tab pos="4572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tabLst>
                <a:tab pos="228600" algn="l"/>
                <a:tab pos="457200" algn="l"/>
              </a:tabLst>
            </a:pPr>
            <a:r>
              <a:rPr lang="en-AU" sz="1800" kern="100" dirty="0">
                <a:effectLst/>
                <a:ea typeface="Aptos" panose="020B0004020202020204" pitchFamily="34" charset="0"/>
                <a:cs typeface="Times New Roman" panose="02020603050405020304" pitchFamily="18" charset="0"/>
              </a:rPr>
              <a:t>To do this effectively, teachers need to have a strong understanding of where students already sit in their learning. </a:t>
            </a:r>
          </a:p>
          <a:p>
            <a:pPr marL="0" lvl="0" indent="0">
              <a:lnSpc>
                <a:spcPct val="107000"/>
              </a:lnSpc>
              <a:buFont typeface="Symbol" panose="05050102010706020507" pitchFamily="18" charset="2"/>
              <a:buNone/>
              <a:tabLst>
                <a:tab pos="228600" algn="l"/>
                <a:tab pos="4572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tabLst>
                <a:tab pos="228600" algn="l"/>
                <a:tab pos="457200" algn="l"/>
              </a:tabLst>
            </a:pPr>
            <a:r>
              <a:rPr lang="en-AU" sz="1800" kern="100" dirty="0">
                <a:effectLst/>
                <a:ea typeface="Aptos" panose="020B0004020202020204" pitchFamily="34" charset="0"/>
                <a:cs typeface="Times New Roman" panose="02020603050405020304" pitchFamily="18" charset="0"/>
              </a:rPr>
              <a:t>When information is very complex or new, there is less room in students’ working memories to process any more information. In this case, teachers should focus on reducing the cognitive load. For example, students who are still learning to decode words will be devoting their working memory to word reading and will have low cognitive capacity for understanding complex vocabulary and syntax. For these students, cognitive load can be reduced by practicing with simpler texts as they develop this skill.</a:t>
            </a:r>
          </a:p>
          <a:p>
            <a:pPr marL="0" lvl="0" indent="0">
              <a:lnSpc>
                <a:spcPct val="107000"/>
              </a:lnSpc>
              <a:buFont typeface="Symbol" panose="05050102010706020507" pitchFamily="18" charset="2"/>
              <a:buNone/>
              <a:tabLst>
                <a:tab pos="228600" algn="l"/>
                <a:tab pos="457200" algn="l"/>
              </a:tabLst>
            </a:pPr>
            <a:endParaRPr lang="en-AU" sz="1800" kern="100" dirty="0">
              <a:effectLs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tabLst>
                <a:tab pos="228600" algn="l"/>
                <a:tab pos="457200" algn="l"/>
              </a:tabLst>
            </a:pPr>
            <a:r>
              <a:rPr lang="en-AU" sz="1800" kern="100" dirty="0">
                <a:effectLst/>
                <a:ea typeface="Aptos" panose="020B0004020202020204" pitchFamily="34" charset="0"/>
                <a:cs typeface="Times New Roman" panose="02020603050405020304" pitchFamily="18" charset="0"/>
              </a:rPr>
              <a:t>But when teaching a lesson that is relatively simple for students to understand, there is room in their working memories to process a little bit more information. In this case, teachers should aim to increase the complexity of the task to challenge their students.</a:t>
            </a:r>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584206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2928789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other words, they are designed to minimise extraneous cognitive load, work against the forgetting curve, and give students the skills to learn independently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dirty="0"/>
          </a:p>
        </p:txBody>
      </p:sp>
    </p:spTree>
    <p:extLst>
      <p:ext uri="{BB962C8B-B14F-4D97-AF65-F5344CB8AC3E}">
        <p14:creationId xmlns:p14="http://schemas.microsoft.com/office/powerpoint/2010/main" val="3867965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table shows how the key practices of explicit teaching have their basis in key findings of the science of learning. As with everything in education, there are overlaps and multiple connections. </a:t>
            </a:r>
          </a:p>
          <a:p>
            <a:endParaRPr lang="en-AU" dirty="0"/>
          </a:p>
          <a:p>
            <a:r>
              <a:rPr lang="en-AU" dirty="0"/>
              <a:t>*Give example from table*</a:t>
            </a:r>
          </a:p>
          <a:p>
            <a:endParaRPr lang="en-AU" dirty="0"/>
          </a:p>
          <a:p>
            <a:r>
              <a:rPr lang="en-AU" dirty="0"/>
              <a:t>These aspects of explicit teaching and the science of learning apply to mastery of both knowledge and skills, including behaviour which is the focus of the rest of today’s session.</a:t>
            </a:r>
          </a:p>
          <a:p>
            <a:endParaRPr lang="en-AU" dirty="0"/>
          </a:p>
          <a:p>
            <a:endParaRPr lang="en-AU" dirty="0"/>
          </a:p>
          <a:p>
            <a:r>
              <a:rPr lang="en-AU" dirty="0"/>
              <a:t>Thank you..</a:t>
            </a:r>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dirty="0"/>
          </a:p>
        </p:txBody>
      </p:sp>
    </p:spTree>
    <p:extLst>
      <p:ext uri="{BB962C8B-B14F-4D97-AF65-F5344CB8AC3E}">
        <p14:creationId xmlns:p14="http://schemas.microsoft.com/office/powerpoint/2010/main" val="3097749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dirty="0"/>
          </a:p>
        </p:txBody>
      </p:sp>
    </p:spTree>
    <p:extLst>
      <p:ext uri="{BB962C8B-B14F-4D97-AF65-F5344CB8AC3E}">
        <p14:creationId xmlns:p14="http://schemas.microsoft.com/office/powerpoint/2010/main" val="3287125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Before non-categorical approaches became widely adopted, the process of identifying and delivering support to students relied on a medical model of disability. This assumed that any learning difficulties originated from an impairment in the student. Students had to be assigned a diagnostic label or category and it was assumed that students in that category needed some kind of special instruction,. This diagnosis requirement meant that provision of support was slow and if no diagnosis was obtained, withheld. </a:t>
            </a:r>
          </a:p>
          <a:p>
            <a:endParaRPr lang="en-AU" dirty="0"/>
          </a:p>
          <a:p>
            <a:r>
              <a:rPr lang="en-AU" dirty="0"/>
              <a:t>A non-categorical approach is also more equitable. </a:t>
            </a:r>
            <a:r>
              <a:rPr lang="en-AU" sz="1600" b="0" i="0" u="none" strike="noStrike" kern="1200" baseline="0" dirty="0">
                <a:solidFill>
                  <a:schemeClr val="tx1"/>
                </a:solidFill>
                <a:ea typeface="+mn-ea"/>
                <a:cs typeface="+mn-cs"/>
              </a:rPr>
              <a:t>An official diagnosis of dyslexia is typically an expensive process whereby parents engage a clinical psychologist to undertake a lengthy assessment process. For this reason, students from poorer socio-economic circumstances may be less frequently diagnosed. This does not mean that dyslexia is only a phenomenon in affluent sections of society. What it does mean is that there may be many students with dyslexia who are undiagnosed.</a:t>
            </a:r>
            <a:endParaRPr lang="en-AU" dirty="0"/>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Within the field of research and practice in reading and reading disability, there has been a preoccupation with the diagnosis of the underlying causes of reading difficulties, specifically to identify those students who may be said to be dyslexic as against being so-called ‘garden variety’ low-progress readers. However, unless the student has a physical disability that requires specialised accommodations, a diagnosis does not significantly add information beyond what can be determined through valid and reliable reading assessments.</a:t>
            </a:r>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Two of the most common types of reading difficulties are dyslexia and developmental language disorder. Dyslexia is typically characterised by  difficulties with decoding and fluency, while DLD is typically characterised by difficulties with vocabulary and oral language. These represent the two components of the Simple View of Reading and therefore can cause significant reading impairment.</a:t>
            </a:r>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However, while these disorders describe the type of reading problem their treatment still relies on the use of what we understand to be effective instruction albeit with higher dosage and repetition in the aspects of reading the child is having difficulty with. </a:t>
            </a:r>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The number of potential causes of dyslexia have led to a proposed definition of ‘an unexpected reading difficulty’. That is, students who have persistent reading difficulties despite high-quality instruction and in the absence of other explanatory causes (Catts &amp; </a:t>
            </a:r>
            <a:r>
              <a:rPr lang="en-AU" sz="1600" b="0" i="0" u="none" strike="noStrike" kern="1200" baseline="0" dirty="0" err="1">
                <a:solidFill>
                  <a:schemeClr val="tx1"/>
                </a:solidFill>
                <a:ea typeface="+mn-ea"/>
                <a:cs typeface="+mn-cs"/>
              </a:rPr>
              <a:t>Petscher</a:t>
            </a:r>
            <a:r>
              <a:rPr lang="en-AU" sz="1600" b="0" i="0" u="none" strike="noStrike" kern="1200" baseline="0" dirty="0">
                <a:solidFill>
                  <a:schemeClr val="tx1"/>
                </a:solidFill>
                <a:ea typeface="+mn-ea"/>
                <a:cs typeface="+mn-cs"/>
              </a:rPr>
              <a:t>, 2022).</a:t>
            </a:r>
          </a:p>
          <a:p>
            <a:endParaRPr lang="en-AU" sz="1600" b="0" i="0" u="none" strike="noStrike" kern="1200" baseline="0" dirty="0">
              <a:solidFill>
                <a:schemeClr val="tx1"/>
              </a:solidFill>
              <a:ea typeface="+mn-ea"/>
              <a:cs typeface="+mn-c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dirty="0"/>
          </a:p>
        </p:txBody>
      </p:sp>
    </p:spTree>
    <p:extLst>
      <p:ext uri="{BB962C8B-B14F-4D97-AF65-F5344CB8AC3E}">
        <p14:creationId xmlns:p14="http://schemas.microsoft.com/office/powerpoint/2010/main" val="552992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0" u="none" strike="noStrike" kern="1200" baseline="0" dirty="0">
                <a:solidFill>
                  <a:schemeClr val="tx1"/>
                </a:solidFill>
                <a:ea typeface="+mn-ea"/>
                <a:cs typeface="+mn-cs"/>
              </a:rPr>
              <a:t>A non-categorical approach also aligns very well with the Response to Intervention model (sometimes now called Multi-tiered systems of support, or MTSS), providing a stronger basis for reaching conclusions about the severity of a child’s difficulties in reading and spelling than the discrepancy models used in the past.</a:t>
            </a:r>
          </a:p>
          <a:p>
            <a:endParaRPr lang="en-AU" sz="1600" b="0" i="0" u="none" strike="noStrike" kern="1200" baseline="0" dirty="0">
              <a:solidFill>
                <a:schemeClr val="tx1"/>
              </a:solidFill>
              <a:ea typeface="+mn-ea"/>
              <a:cs typeface="+mn-cs"/>
            </a:endParaRPr>
          </a:p>
          <a:p>
            <a:r>
              <a:rPr lang="en-AU" sz="1600" b="0" i="0" u="none" strike="noStrike" kern="1200" baseline="0" dirty="0" err="1">
                <a:solidFill>
                  <a:schemeClr val="tx1"/>
                </a:solidFill>
                <a:ea typeface="+mn-ea"/>
                <a:cs typeface="+mn-cs"/>
              </a:rPr>
              <a:t>RtI</a:t>
            </a:r>
            <a:r>
              <a:rPr lang="en-AU" sz="1600" b="0" i="0" u="none" strike="noStrike" kern="1200" baseline="0" dirty="0">
                <a:solidFill>
                  <a:schemeClr val="tx1"/>
                </a:solidFill>
                <a:ea typeface="+mn-ea"/>
                <a:cs typeface="+mn-cs"/>
              </a:rPr>
              <a:t> is a tiered model of instruction for students experiencing difficulties in acquiring basic skills and appropriate social behaviours. The </a:t>
            </a:r>
            <a:r>
              <a:rPr lang="en-AU" sz="1600" b="0" i="0" u="none" strike="noStrike" kern="1200" baseline="0" dirty="0" err="1">
                <a:solidFill>
                  <a:schemeClr val="tx1"/>
                </a:solidFill>
                <a:ea typeface="+mn-ea"/>
                <a:cs typeface="+mn-cs"/>
              </a:rPr>
              <a:t>RtI</a:t>
            </a:r>
            <a:r>
              <a:rPr lang="en-AU" sz="1600" b="0" i="0" u="none" strike="noStrike" kern="1200" baseline="0" dirty="0">
                <a:solidFill>
                  <a:schemeClr val="tx1"/>
                </a:solidFill>
                <a:ea typeface="+mn-ea"/>
                <a:cs typeface="+mn-cs"/>
              </a:rPr>
              <a:t> </a:t>
            </a:r>
            <a:r>
              <a:rPr lang="en-AU" sz="1600" b="0" i="0" u="none" strike="noStrike" kern="1200" baseline="0" dirty="0" err="1">
                <a:solidFill>
                  <a:schemeClr val="tx1"/>
                </a:solidFill>
                <a:ea typeface="+mn-ea"/>
                <a:cs typeface="+mn-cs"/>
              </a:rPr>
              <a:t>m.odel</a:t>
            </a:r>
            <a:r>
              <a:rPr lang="en-AU" sz="1600" b="0" i="0" u="none" strike="noStrike" kern="1200" baseline="0" dirty="0">
                <a:solidFill>
                  <a:schemeClr val="tx1"/>
                </a:solidFill>
                <a:ea typeface="+mn-ea"/>
                <a:cs typeface="+mn-cs"/>
              </a:rPr>
              <a:t> argues for a phased intervention model of increasing support, determined by regular monitoring of the child’s reading progress.</a:t>
            </a:r>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Tiered instruction commonly (but not always) comprises instruction at three increasing levels of intensity. In the widely adopted three tier pyramid model of </a:t>
            </a:r>
            <a:r>
              <a:rPr lang="en-AU" sz="1600" b="0" i="0" u="none" strike="noStrike" kern="1200" baseline="0" dirty="0" err="1">
                <a:solidFill>
                  <a:schemeClr val="tx1"/>
                </a:solidFill>
                <a:ea typeface="+mn-ea"/>
                <a:cs typeface="+mn-cs"/>
              </a:rPr>
              <a:t>RtI</a:t>
            </a:r>
            <a:r>
              <a:rPr lang="en-AU" sz="1600" b="0" i="0" u="none" strike="noStrike" kern="1200" baseline="0" dirty="0">
                <a:solidFill>
                  <a:schemeClr val="tx1"/>
                </a:solidFill>
                <a:ea typeface="+mn-ea"/>
                <a:cs typeface="+mn-cs"/>
              </a:rPr>
              <a:t>, it is anticipated that 80% of children will make good progress towards learning to read given exemplary ‘universal’</a:t>
            </a:r>
          </a:p>
          <a:p>
            <a:r>
              <a:rPr lang="en-AU" sz="1600" b="0" i="0" u="none" strike="noStrike" kern="1200" baseline="0" dirty="0">
                <a:solidFill>
                  <a:schemeClr val="tx1"/>
                </a:solidFill>
                <a:ea typeface="+mn-ea"/>
                <a:cs typeface="+mn-cs"/>
              </a:rPr>
              <a:t>or Tier 1 whole class instruction. A further 15% are likely to be caught up or ‘recovered’ by the provision of Tier 2 small group supplementary reading instruction based on evidence-based best practice, leaving only 5% who are likely to need even more intensive Tier 3, one-to-one instruction.</a:t>
            </a:r>
          </a:p>
          <a:p>
            <a:endParaRPr lang="en-AU" sz="1600" b="0" i="0" u="none" strike="noStrike" kern="1200" baseline="0" dirty="0">
              <a:solidFill>
                <a:schemeClr val="tx1"/>
              </a:solidFill>
              <a:ea typeface="+mn-ea"/>
              <a:cs typeface="+mn-c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dirty="0"/>
          </a:p>
        </p:txBody>
      </p:sp>
    </p:spTree>
    <p:extLst>
      <p:ext uri="{BB962C8B-B14F-4D97-AF65-F5344CB8AC3E}">
        <p14:creationId xmlns:p14="http://schemas.microsoft.com/office/powerpoint/2010/main" val="3918271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0" u="none" strike="noStrike" kern="1200" baseline="0" dirty="0">
                <a:solidFill>
                  <a:schemeClr val="tx1"/>
                </a:solidFill>
                <a:ea typeface="+mn-ea"/>
                <a:cs typeface="+mn-cs"/>
              </a:rPr>
              <a:t>Explicit teaching involves constant on-the-spot assessment of learning through checks for understanding and retrieval practice.</a:t>
            </a:r>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However, more structured types of assessment are also necessary to ensure all students are making good progress.</a:t>
            </a:r>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Assessment is integral to teaching and learning. It can be time consuming but it provides essential information to guide teaching decisions. It is impossible to implement the Response to Intervention approach without good assessment data.</a:t>
            </a:r>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Good assessments will help to identify students who have reading difficulties or disabilities such as dyslexia and developmental language disorder and provide targeted and timely interventions.</a:t>
            </a:r>
          </a:p>
          <a:p>
            <a:endParaRPr lang="en-AU" sz="1600" b="0" i="0" u="none" strike="noStrike" kern="1200" baseline="0" dirty="0">
              <a:solidFill>
                <a:schemeClr val="tx1"/>
              </a:solidFill>
              <a:ea typeface="+mn-ea"/>
              <a:cs typeface="+mn-cs"/>
            </a:endParaRPr>
          </a:p>
          <a:p>
            <a:endParaRPr lang="en-AU" sz="1600" b="0" i="0" u="none" strike="noStrike" kern="1200" baseline="0" dirty="0">
              <a:solidFill>
                <a:schemeClr val="tx1"/>
              </a:solidFill>
              <a:ea typeface="+mn-ea"/>
              <a:cs typeface="+mn-c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dirty="0"/>
          </a:p>
        </p:txBody>
      </p:sp>
    </p:spTree>
    <p:extLst>
      <p:ext uri="{BB962C8B-B14F-4D97-AF65-F5344CB8AC3E}">
        <p14:creationId xmlns:p14="http://schemas.microsoft.com/office/powerpoint/2010/main" val="1710288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dirty="0"/>
          </a:p>
        </p:txBody>
      </p:sp>
    </p:spTree>
    <p:extLst>
      <p:ext uri="{BB962C8B-B14F-4D97-AF65-F5344CB8AC3E}">
        <p14:creationId xmlns:p14="http://schemas.microsoft.com/office/powerpoint/2010/main" val="2446669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0" i="0" u="none" strike="noStrike" kern="1200" baseline="0" dirty="0">
                <a:solidFill>
                  <a:schemeClr val="tx1"/>
                </a:solidFill>
                <a:ea typeface="+mn-ea"/>
                <a:cs typeface="+mn-cs"/>
              </a:rPr>
              <a:t>Most assessments fall into </a:t>
            </a:r>
            <a:r>
              <a:rPr lang="en-AU" sz="1600" b="0" i="1" u="none" strike="noStrike" kern="1200" baseline="0" dirty="0">
                <a:solidFill>
                  <a:schemeClr val="tx1"/>
                </a:solidFill>
                <a:ea typeface="+mn-ea"/>
                <a:cs typeface="+mn-cs"/>
              </a:rPr>
              <a:t>at least </a:t>
            </a:r>
            <a:r>
              <a:rPr lang="en-AU" sz="1600" b="0" i="0" u="none" strike="noStrike" kern="1200" baseline="0" dirty="0">
                <a:solidFill>
                  <a:schemeClr val="tx1"/>
                </a:solidFill>
                <a:ea typeface="+mn-ea"/>
                <a:cs typeface="+mn-cs"/>
              </a:rPr>
              <a:t>one of five different categories, depending on the intended purpose, whether that be to screen, place, monitor, compare or diagnose students.</a:t>
            </a:r>
          </a:p>
          <a:p>
            <a:endParaRPr lang="en-AU" sz="1600" b="0" i="0" u="none" strike="noStrike" kern="1200" baseline="0" dirty="0">
              <a:solidFill>
                <a:schemeClr val="tx1"/>
              </a:solidFill>
              <a:ea typeface="+mn-ea"/>
              <a:cs typeface="+mn-cs"/>
            </a:endParaRPr>
          </a:p>
          <a:p>
            <a:r>
              <a:rPr lang="en-AU" sz="1600" b="0" i="0" u="none" strike="noStrike" kern="1200" baseline="0" dirty="0">
                <a:solidFill>
                  <a:schemeClr val="tx1"/>
                </a:solidFill>
                <a:ea typeface="+mn-ea"/>
                <a:cs typeface="+mn-cs"/>
              </a:rPr>
              <a:t>These are…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dirty="0"/>
          </a:p>
        </p:txBody>
      </p:sp>
    </p:spTree>
    <p:extLst>
      <p:ext uri="{BB962C8B-B14F-4D97-AF65-F5344CB8AC3E}">
        <p14:creationId xmlns:p14="http://schemas.microsoft.com/office/powerpoint/2010/main" val="3664794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dirty="0"/>
          </a:p>
        </p:txBody>
      </p:sp>
    </p:spTree>
    <p:extLst>
      <p:ext uri="{BB962C8B-B14F-4D97-AF65-F5344CB8AC3E}">
        <p14:creationId xmlns:p14="http://schemas.microsoft.com/office/powerpoint/2010/main" val="2216876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dirty="0"/>
          </a:p>
        </p:txBody>
      </p:sp>
    </p:spTree>
    <p:extLst>
      <p:ext uri="{BB962C8B-B14F-4D97-AF65-F5344CB8AC3E}">
        <p14:creationId xmlns:p14="http://schemas.microsoft.com/office/powerpoint/2010/main" val="114938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A7C1-C6FC-CB33-6D7C-6FE95C17A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155EC-9925-0B58-EE50-5CA93E226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CA5B5-7B6E-A958-1E94-8D4DFC6DD43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4B641E6-CF89-E5F8-E648-B4EE4AE7E326}"/>
              </a:ext>
            </a:extLst>
          </p:cNvPr>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1832238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dirty="0"/>
          </a:p>
        </p:txBody>
      </p:sp>
    </p:spTree>
    <p:extLst>
      <p:ext uri="{BB962C8B-B14F-4D97-AF65-F5344CB8AC3E}">
        <p14:creationId xmlns:p14="http://schemas.microsoft.com/office/powerpoint/2010/main" val="2811952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linkClick r:id="rId3"/>
              </a:rPr>
              <a:t>What Works Best 2025 – Evidence guide for excellent schools</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dirty="0"/>
          </a:p>
        </p:txBody>
      </p:sp>
    </p:spTree>
    <p:extLst>
      <p:ext uri="{BB962C8B-B14F-4D97-AF65-F5344CB8AC3E}">
        <p14:creationId xmlns:p14="http://schemas.microsoft.com/office/powerpoint/2010/main" val="194630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Evidence’ has a specific meaning in the science of reading</a:t>
            </a:r>
          </a:p>
          <a:p>
            <a:endParaRPr lang="en-AU" dirty="0"/>
          </a:p>
          <a:p>
            <a:r>
              <a:rPr lang="en-AU" dirty="0"/>
              <a:t>Teachers don’t need to be experts in research methods but should have enough knowledge to be able to scrutinise claims about research and evidence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06709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Research that is conducted using scientific research protocols allows us to have greater confidence that the findings represent the truth. </a:t>
            </a:r>
          </a:p>
          <a:p>
            <a:endParaRPr lang="en-AU" dirty="0"/>
          </a:p>
          <a:p>
            <a:r>
              <a:rPr lang="en-AU" dirty="0"/>
              <a:t>Following a set of scientific protocols makes the method, interventions, measures and analysis in a study transparent so it can be replicated as closely as possible.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larger the number of studies and the wider the variety of students and contexts, the more we can expect that the same cause and effect relationship will occur in our own setting.</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545691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202116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the most basic level, spoken and written language has two main components </a:t>
            </a:r>
          </a:p>
          <a:p>
            <a:pPr marL="342900" indent="-342900">
              <a:buAutoNum type="arabicPeriod"/>
            </a:pPr>
            <a:r>
              <a:rPr lang="en-AU" dirty="0"/>
              <a:t>The words we use.</a:t>
            </a:r>
          </a:p>
          <a:p>
            <a:pPr marL="342900" indent="-342900">
              <a:buAutoNum type="arabicPeriod"/>
            </a:pPr>
            <a:r>
              <a:rPr lang="en-AU" dirty="0"/>
              <a:t>The order in which we use them.</a:t>
            </a:r>
          </a:p>
          <a:p>
            <a:pPr marL="342900" indent="-342900">
              <a:buAutoNum type="arabicPeriod"/>
            </a:pPr>
            <a:endParaRPr lang="en-AU" dirty="0"/>
          </a:p>
          <a:p>
            <a:pPr marL="0" indent="0">
              <a:buNone/>
            </a:pPr>
            <a:r>
              <a:rPr lang="en-AU" dirty="0"/>
              <a:t>The words we use have their own substructures. The orthography of a language is the way words are constructed. </a:t>
            </a: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2615737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1677437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latin typeface="Aptos" panose="020B00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Aptos" panose="020B00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Aptos" panose="020B0004020202020204" pitchFamily="34"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Aptos" panose="020B0004020202020204" pitchFamily="34" charset="0"/>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428287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Aptos" panose="020B0004020202020204" pitchFamily="34" charset="0"/>
              </a:defRPr>
            </a:lvl1pPr>
          </a:lstStyle>
          <a:p>
            <a:r>
              <a:rPr lang="en-US" dirty="0"/>
              <a:t>NSW Department of Education</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Aptos" panose="020B0004020202020204" pitchFamily="34" charset="0"/>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4265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Aptos" panose="020B0004020202020204" pitchFamily="34" charset="0"/>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384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Aptos" panose="020B0004020202020204" pitchFamily="34" charset="0"/>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9549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Aptos" panose="020B0004020202020204" pitchFamily="34" charset="0"/>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dirty="0"/>
              <a:t>Click icon to add picture</a:t>
            </a:r>
            <a:endParaRPr lang="en-AU" dirty="0"/>
          </a:p>
        </p:txBody>
      </p:sp>
    </p:spTree>
    <p:extLst>
      <p:ext uri="{BB962C8B-B14F-4D97-AF65-F5344CB8AC3E}">
        <p14:creationId xmlns:p14="http://schemas.microsoft.com/office/powerpoint/2010/main" val="10232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Aptos" panose="020B0004020202020204" pitchFamily="34" charset="0"/>
              </a:defRPr>
            </a:lvl1pPr>
          </a:lstStyle>
          <a:p>
            <a:r>
              <a:rPr lang="en-US" dirty="0"/>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dirty="0"/>
              <a:t>Click icon to add picture</a:t>
            </a:r>
            <a:endParaRPr lang="en-AU" dirty="0"/>
          </a:p>
        </p:txBody>
      </p:sp>
    </p:spTree>
    <p:extLst>
      <p:ext uri="{BB962C8B-B14F-4D97-AF65-F5344CB8AC3E}">
        <p14:creationId xmlns:p14="http://schemas.microsoft.com/office/powerpoint/2010/main" val="22715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Aptos" panose="020B00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Aptos" panose="020B0004020202020204" pitchFamily="34" charset="0"/>
              </a:defRPr>
            </a:lvl1pPr>
          </a:lstStyle>
          <a:p>
            <a:r>
              <a:rPr lang="en-GB" dirty="0"/>
              <a:t>Click icon to add table</a:t>
            </a:r>
            <a:endParaRPr lang="en-AU" dirty="0"/>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Aptos" panose="020B0004020202020204" pitchFamily="34" charset="0"/>
              </a:defRPr>
            </a:lvl1pPr>
          </a:lstStyle>
          <a:p>
            <a:r>
              <a:rPr lang="en-GB" dirty="0"/>
              <a:t>Click icon to add table</a:t>
            </a:r>
            <a:endParaRPr lang="en-AU" dirty="0"/>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Aptos" panose="020B0004020202020204" pitchFamily="34" charset="0"/>
              </a:defRPr>
            </a:lvl1pPr>
          </a:lstStyle>
          <a:p>
            <a:r>
              <a:rPr lang="en-GB" dirty="0"/>
              <a:t>Click icon to add table</a:t>
            </a:r>
            <a:endParaRPr lang="en-AU" dirty="0"/>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Aptos" panose="020B0004020202020204" pitchFamily="34" charset="0"/>
              </a:defRPr>
            </a:lvl1pPr>
          </a:lstStyle>
          <a:p>
            <a:r>
              <a:rPr lang="en-GB" dirty="0"/>
              <a:t>Click icon to add table</a:t>
            </a: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56517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Aptos" panose="020B0004020202020204" pitchFamily="34" charset="0"/>
              </a:defRPr>
            </a:lvl1pPr>
          </a:lstStyle>
          <a:p>
            <a:r>
              <a:rPr lang="en-GB" dirty="0"/>
              <a:t>Click icon to add table</a:t>
            </a:r>
            <a:endParaRPr lang="en-AU" dirty="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Aptos" panose="020B0004020202020204" pitchFamily="34" charset="0"/>
              </a:defRPr>
            </a:lvl1pPr>
          </a:lstStyle>
          <a:p>
            <a:r>
              <a:rPr lang="en-GB" dirty="0"/>
              <a:t>Click icon to add table</a:t>
            </a:r>
            <a:endParaRPr lang="en-AU" dirty="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Aptos" panose="020B0004020202020204" pitchFamily="34" charset="0"/>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3" name="Content Placeholder 2"/>
          <p:cNvSpPr>
            <a:spLocks noGrp="1"/>
          </p:cNvSpPr>
          <p:nvPr>
            <p:ph idx="1"/>
          </p:nvPr>
        </p:nvSpPr>
        <p:spPr/>
        <p:txBody>
          <a:bodyPr/>
          <a:lstStyle>
            <a:lvl1pPr>
              <a:defRPr>
                <a:latin typeface="Aptos" panose="020B0004020202020204" pitchFamily="34" charset="0"/>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GB"/>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latin typeface="Aptos" panose="020B00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Aptos" panose="020B00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6999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71086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dirty="0"/>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Aptos" panose="020B0004020202020204" pitchFamily="34" charset="0"/>
              </a:defRPr>
            </a:lvl1pPr>
            <a:lvl2pPr>
              <a:defRPr sz="1800">
                <a:solidFill>
                  <a:schemeClr val="tx1"/>
                </a:solidFill>
                <a:latin typeface="Aptos" panose="020B0004020202020204" pitchFamily="34" charset="0"/>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dirty="0"/>
              <a:t>Click to edit Master text styles</a:t>
            </a:r>
          </a:p>
          <a:p>
            <a:pPr lvl="1"/>
            <a:r>
              <a:rPr lang="en-GB" dirty="0"/>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Aptos" panose="020B0004020202020204" pitchFamily="34" charset="0"/>
              </a:defRPr>
            </a:lvl1pPr>
          </a:lstStyle>
          <a:p>
            <a:pPr lvl="0"/>
            <a:r>
              <a:rPr lang="en-US" dirty="0"/>
              <a:t>Caption</a:t>
            </a:r>
            <a:endParaRPr lang="en-AU" dirty="0"/>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88934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GB"/>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6466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GB"/>
              <a:t>Click to edit Master title style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3919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Aptos" panose="020B0004020202020204" pitchFamily="34" charset="0"/>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dirty="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Aptos" panose="020B0004020202020204" pitchFamily="34" charset="0"/>
              </a:defRPr>
            </a:lvl1pPr>
          </a:lstStyle>
          <a:p>
            <a:pPr lvl="0"/>
            <a:r>
              <a:rPr lang="en-US" dirty="0"/>
              <a:t>Caption</a:t>
            </a:r>
            <a:endParaRPr lang="en-AU" dirty="0"/>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741318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01637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3" name="Content Placeholder 2"/>
          <p:cNvSpPr>
            <a:spLocks noGrp="1"/>
          </p:cNvSpPr>
          <p:nvPr>
            <p:ph sz="half" idx="1"/>
          </p:nvPr>
        </p:nvSpPr>
        <p:spPr>
          <a:xfrm>
            <a:off x="360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28000" y="1800000"/>
            <a:ext cx="5616000" cy="432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969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latin typeface="Aptos" panose="020B00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Aptos" panose="020B00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dirty="0"/>
              <a:t>Presenter title</a:t>
            </a:r>
            <a:endParaRPr lang="en-AU" dirty="0"/>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dirty="0"/>
              <a:t>Click icon to add picture</a:t>
            </a:r>
            <a:endParaRPr lang="en-AU" dirty="0"/>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01627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186238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Aptos" panose="020B0004020202020204" pitchFamily="34" charset="0"/>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39426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Aptos" panose="020B0004020202020204" pitchFamily="34" charset="0"/>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8172000" y="1764000"/>
            <a:ext cx="3672000" cy="43559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84156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GB" dirty="0"/>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88789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GB" dirty="0"/>
              <a:t>Click icon to add picture</a:t>
            </a:r>
            <a:endParaRPr lang="en-AU" dirty="0"/>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2673595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GB" dirty="0"/>
              <a:t>Click icon to add picture</a:t>
            </a:r>
            <a:endParaRPr lang="en-AU"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Aptos" panose="020B0004020202020204" pitchFamily="34" charset="0"/>
              </a:defRPr>
            </a:lvl1pPr>
          </a:lstStyle>
          <a:p>
            <a:pPr lvl="0"/>
            <a:r>
              <a:rPr lang="en-US" dirty="0"/>
              <a:t>Caption</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225097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Aptos" panose="020B0004020202020204" pitchFamily="34" charset="0"/>
              </a:defRPr>
            </a:lvl1pPr>
          </a:lstStyle>
          <a:p>
            <a:r>
              <a:rPr lang="en-GB" dirty="0"/>
              <a:t>Click to edit Master title style</a:t>
            </a:r>
            <a:endParaRPr lang="en-US" dirty="0"/>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Aptos" panose="020B0004020202020204" pitchFamily="34" charset="0"/>
              </a:defRPr>
            </a:lvl2pPr>
          </a:lstStyle>
          <a:p>
            <a:pPr lvl="0"/>
            <a:r>
              <a:rPr lang="en-GB" dirty="0"/>
              <a:t>Click to edit Master text styles</a:t>
            </a:r>
          </a:p>
          <a:p>
            <a:pPr lvl="1"/>
            <a:r>
              <a:rPr lang="en-GB" dirty="0"/>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61873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Aptos" panose="020B0004020202020204" pitchFamily="34" charset="0"/>
              </a:defRPr>
            </a:lvl1pPr>
          </a:lstStyle>
          <a:p>
            <a:r>
              <a:rPr lang="en-GB" dirty="0"/>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dirty="0"/>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848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Aptos" panose="020B0004020202020204" pitchFamily="34" charset="0"/>
              </a:defRPr>
            </a:lvl1pPr>
          </a:lstStyle>
          <a:p>
            <a:r>
              <a:rPr lang="en-GB" dirty="0"/>
              <a:t>Click to edit Master title style</a:t>
            </a:r>
            <a:endParaRPr lang="en-US" dirty="0"/>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ptos" panose="020B0004020202020204" pitchFamily="34" charset="0"/>
            </a:endParaRPr>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dirty="0"/>
              <a:t>Click icon to add picture</a:t>
            </a:r>
            <a:endParaRPr lang="en-AU" dirty="0"/>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45121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Aptos" panose="020B0004020202020204" pitchFamily="34" charset="0"/>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Aptos" panose="020B0004020202020204" pitchFamily="34" charset="0"/>
              </a:defRPr>
            </a:lvl1pPr>
          </a:lstStyle>
          <a:p>
            <a:r>
              <a:rPr lang="en-US" dirty="0"/>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Aptos" panose="020B0004020202020204" pitchFamily="34" charset="0"/>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GB" dirty="0"/>
              <a:t>Click icon to add picture</a:t>
            </a:r>
            <a:endParaRPr lang="en-AU" dirty="0"/>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GB"/>
              <a:t>Click to edit Master title style</a:t>
            </a:r>
            <a:endParaRPr lang="en-AU" dirty="0"/>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GB" dirty="0"/>
              <a:t>Click icon to add picture</a:t>
            </a:r>
            <a:endParaRPr lang="en-AU" dirty="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Aptos" panose="020B0004020202020204" pitchFamily="34" charset="0"/>
              </a:defRPr>
            </a:lvl1pPr>
          </a:lstStyle>
          <a:p>
            <a:pPr lvl="0"/>
            <a:r>
              <a:rPr lang="en-US" dirty="0"/>
              <a:t>Caption</a:t>
            </a:r>
            <a:endParaRPr lang="en-AU" dirty="0"/>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563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GB"/>
              <a:t>Click to edit Master title style</a:t>
            </a:r>
            <a:endParaRPr lang="en-AU" dirty="0"/>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GB" dirty="0"/>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Aptos" panose="020B0004020202020204" pitchFamily="34" charset="0"/>
              </a:defRPr>
            </a:lvl1pPr>
            <a:lvl2pPr>
              <a:lnSpc>
                <a:spcPct val="100000"/>
              </a:lnSpc>
              <a:spcAft>
                <a:spcPts val="0"/>
              </a:spcAft>
              <a:defRPr sz="1800" b="0">
                <a:latin typeface="Aptos" panose="020B0004020202020204" pitchFamily="34" charset="0"/>
              </a:defRPr>
            </a:lvl2pPr>
            <a:lvl3pPr>
              <a:defRPr sz="1200"/>
            </a:lvl3pPr>
            <a:lvl4pPr>
              <a:defRPr sz="1200"/>
            </a:lvl4pPr>
            <a:lvl5pPr>
              <a:defRPr sz="1200"/>
            </a:lvl5pPr>
          </a:lstStyle>
          <a:p>
            <a:pPr lvl="0"/>
            <a:r>
              <a:rPr lang="en-GB" dirty="0"/>
              <a:t>Click to edit Master text styles</a:t>
            </a:r>
          </a:p>
          <a:p>
            <a:pPr lvl="1"/>
            <a:r>
              <a:rPr lang="en-GB" dirty="0"/>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GB" dirty="0"/>
              <a:t>Click icon to add chart</a:t>
            </a:r>
            <a:endParaRPr lang="en-AU" dirty="0"/>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Aptos" panose="020B0004020202020204" pitchFamily="34" charset="0"/>
              </a:defRPr>
            </a:lvl1pPr>
            <a:lvl2pPr>
              <a:lnSpc>
                <a:spcPct val="100000"/>
              </a:lnSpc>
              <a:spcAft>
                <a:spcPts val="0"/>
              </a:spcAft>
              <a:defRPr sz="1800" b="0">
                <a:latin typeface="Aptos" panose="020B0004020202020204" pitchFamily="34" charset="0"/>
              </a:defRPr>
            </a:lvl2pPr>
            <a:lvl3pPr>
              <a:defRPr sz="1200"/>
            </a:lvl3pPr>
            <a:lvl4pPr>
              <a:defRPr sz="1200"/>
            </a:lvl4pPr>
            <a:lvl5pPr>
              <a:defRPr sz="1200"/>
            </a:lvl5pPr>
          </a:lstStyle>
          <a:p>
            <a:pPr lvl="0"/>
            <a:r>
              <a:rPr lang="en-US" dirty="0"/>
              <a:t>Click to edit text styles</a:t>
            </a:r>
          </a:p>
          <a:p>
            <a:pPr lvl="1"/>
            <a:r>
              <a:rPr lang="en-US" dirty="0"/>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91259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965956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1966851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3039702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Large quot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000" y="360001"/>
            <a:ext cx="10512002" cy="703000"/>
          </a:xfrm>
        </p:spPr>
        <p:txBody>
          <a:bodyPr numCol="1" spcCol="180000"/>
          <a:lstStyle>
            <a:lvl1pPr>
              <a:defRPr sz="3600">
                <a:solidFill>
                  <a:schemeClr val="accent1"/>
                </a:solidFill>
              </a:defRPr>
            </a:lvl1pPr>
            <a:lvl2pPr>
              <a:defRPr sz="2200">
                <a:solidFill>
                  <a:schemeClr val="accent2"/>
                </a:solidFill>
                <a:latin typeface="+mn-lt"/>
              </a:defRPr>
            </a:lvl2pPr>
          </a:lstStyle>
          <a:p>
            <a:pPr lvl="0"/>
            <a:r>
              <a:rPr lang="en-GB"/>
              <a:t>Click to edit Master text styles</a:t>
            </a:r>
          </a:p>
        </p:txBody>
      </p:sp>
      <p:cxnSp>
        <p:nvCxnSpPr>
          <p:cNvPr id="4" name="Straight Connector 3">
            <a:extLst>
              <a:ext uri="{FF2B5EF4-FFF2-40B4-BE49-F238E27FC236}">
                <a16:creationId xmlns:a16="http://schemas.microsoft.com/office/drawing/2014/main" id="{EA063E5F-CCE4-EAB6-5583-1BF7AFE2BACF}"/>
              </a:ext>
              <a:ext uri="{C183D7F6-B498-43B3-948B-1728B52AA6E4}">
                <adec:decorative xmlns:adec="http://schemas.microsoft.com/office/drawing/2017/decorative" val="1"/>
              </a:ext>
            </a:extLst>
          </p:cNvPr>
          <p:cNvCxnSpPr/>
          <p:nvPr userDrawn="1"/>
        </p:nvCxnSpPr>
        <p:spPr>
          <a:xfrm>
            <a:off x="360000" y="6423739"/>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45313E6-A144-A753-567E-CE54C5E74C79}"/>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0">
            <a:extLst>
              <a:ext uri="{FF2B5EF4-FFF2-40B4-BE49-F238E27FC236}">
                <a16:creationId xmlns:a16="http://schemas.microsoft.com/office/drawing/2014/main" id="{0667179C-D19C-6301-03FA-90CAEB01D7C2}"/>
              </a:ext>
            </a:extLst>
          </p:cNvPr>
          <p:cNvSpPr>
            <a:spLocks noGrp="1"/>
          </p:cNvSpPr>
          <p:nvPr>
            <p:ph type="body" sz="quarter" idx="15" hasCustomPrompt="1"/>
          </p:nvPr>
        </p:nvSpPr>
        <p:spPr>
          <a:xfrm>
            <a:off x="360000" y="1008000"/>
            <a:ext cx="10512002" cy="392726"/>
          </a:xfrm>
          <a:prstGeom prst="rect">
            <a:avLst/>
          </a:prstGeom>
        </p:spPr>
        <p:txBody>
          <a:bodyPr anchor="t" anchorCtr="0">
            <a:noAutofit/>
          </a:bodyPr>
          <a:lstStyle>
            <a:lvl1pPr>
              <a:defRPr sz="24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Slide Number Placeholder 4">
            <a:extLst>
              <a:ext uri="{FF2B5EF4-FFF2-40B4-BE49-F238E27FC236}">
                <a16:creationId xmlns:a16="http://schemas.microsoft.com/office/drawing/2014/main" id="{87EB2DB9-19C3-DCC5-DB40-455EB9E79F48}"/>
              </a:ext>
            </a:extLst>
          </p:cNvPr>
          <p:cNvSpPr>
            <a:spLocks noGrp="1"/>
          </p:cNvSpPr>
          <p:nvPr>
            <p:ph type="sldNum" sz="quarter" idx="16"/>
          </p:nvPr>
        </p:nvSpPr>
        <p:spPr>
          <a:xfrm>
            <a:off x="11124000" y="6516000"/>
            <a:ext cx="720000" cy="180000"/>
          </a:xfrm>
          <a:prstGeom prst="rect">
            <a:avLst/>
          </a:prstGeom>
        </p:spPr>
        <p:txBody>
          <a:bodyPr rIns="0"/>
          <a:lstStyle/>
          <a:p>
            <a:fld id="{10A01DC5-1685-4615-8240-15192985C6A2}" type="slidenum">
              <a:rPr lang="en-AU" smtClean="0"/>
              <a:pPr/>
              <a:t>‹#›</a:t>
            </a:fld>
            <a:endParaRPr lang="en-AU"/>
          </a:p>
        </p:txBody>
      </p:sp>
    </p:spTree>
    <p:extLst>
      <p:ext uri="{BB962C8B-B14F-4D97-AF65-F5344CB8AC3E}">
        <p14:creationId xmlns:p14="http://schemas.microsoft.com/office/powerpoint/2010/main" val="24624092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Aptos" panose="020B00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7837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Aptos" panose="020B0004020202020204" pitchFamily="34" charset="0"/>
              </a:defRPr>
            </a:lvl1pPr>
          </a:lstStyle>
          <a:p>
            <a:r>
              <a:rPr lang="en-US" dirty="0"/>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Aptos" panose="020B0004020202020204" pitchFamily="34" charset="0"/>
              </a:defRPr>
            </a:lvl1pPr>
          </a:lstStyle>
          <a:p>
            <a:r>
              <a:rPr lang="en-US" dirty="0"/>
              <a:t>NSW Department of Education</a:t>
            </a:r>
            <a:endParaRPr lang="en-AU" dirty="0"/>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Aptos" panose="020B0004020202020204" pitchFamily="34" charset="0"/>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dirty="0"/>
              <a:t>Presenter title</a:t>
            </a:r>
            <a:endParaRPr lang="en-AU" dirty="0"/>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GB" dirty="0"/>
              <a:t>Click icon to add picture</a:t>
            </a:r>
            <a:endParaRPr lang="en-AU" dirty="0"/>
          </a:p>
        </p:txBody>
      </p:sp>
    </p:spTree>
    <p:extLst>
      <p:ext uri="{BB962C8B-B14F-4D97-AF65-F5344CB8AC3E}">
        <p14:creationId xmlns:p14="http://schemas.microsoft.com/office/powerpoint/2010/main" val="5879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Aptos" panose="020B0004020202020204" pitchFamily="34" charset="0"/>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Aptos" panose="020B00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GB" dirty="0"/>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Aptos" panose="020B0004020202020204" pitchFamily="34"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Aptos" panose="020B0004020202020204" pitchFamily="34" charset="0"/>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Aptos" panose="020B00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dirty="0"/>
              <a:t>Presenter title</a:t>
            </a:r>
            <a:endParaRPr lang="en-AU" dirty="0"/>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GB" dirty="0"/>
              <a:t>Click icon to add picture</a:t>
            </a:r>
            <a:endParaRPr lang="en-AU" dirty="0"/>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spTree>
    <p:extLst>
      <p:ext uri="{BB962C8B-B14F-4D97-AF65-F5344CB8AC3E}">
        <p14:creationId xmlns:p14="http://schemas.microsoft.com/office/powerpoint/2010/main" val="42365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Aptos" panose="020B0004020202020204" pitchFamily="34"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Aptos" panose="020B0004020202020204" pitchFamily="34" charset="0"/>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Aptos" panose="020B00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dirty="0"/>
              <a:t>Click icon to add picture</a:t>
            </a:r>
            <a:endParaRPr lang="en-AU" dirty="0"/>
          </a:p>
        </p:txBody>
      </p:sp>
    </p:spTree>
    <p:extLst>
      <p:ext uri="{BB962C8B-B14F-4D97-AF65-F5344CB8AC3E}">
        <p14:creationId xmlns:p14="http://schemas.microsoft.com/office/powerpoint/2010/main" val="419941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ptos" panose="020B0004020202020204" pitchFamily="34"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Aptos" panose="020B0004020202020204" pitchFamily="34" charset="0"/>
              </a:defRPr>
            </a:lvl1pPr>
          </a:lstStyle>
          <a:p>
            <a:r>
              <a:rPr lang="en-US" dirty="0"/>
              <a:t>NSW Department of Education</a:t>
            </a:r>
            <a:endParaRPr lang="en-AU" dirty="0"/>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Aptos" panose="020B0004020202020204" pitchFamily="34" charset="0"/>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Aptos" panose="020B00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Aptos" panose="020B00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dirty="0"/>
              <a:t>Presenter title</a:t>
            </a:r>
            <a:endParaRPr lang="en-AU" dirty="0"/>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Aptos" panose="020B00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GB" dirty="0"/>
              <a:t>Click icon to add picture</a:t>
            </a:r>
            <a:endParaRPr lang="en-AU" dirty="0"/>
          </a:p>
        </p:txBody>
      </p:sp>
    </p:spTree>
    <p:extLst>
      <p:ext uri="{BB962C8B-B14F-4D97-AF65-F5344CB8AC3E}">
        <p14:creationId xmlns:p14="http://schemas.microsoft.com/office/powerpoint/2010/main" val="13294444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dirty="0"/>
              <a:t>Click to edit Master title style</a:t>
            </a:r>
            <a:endParaRPr lang="en-US" dirty="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Aptos" panose="020B0004020202020204" pitchFamily="34" charset="0"/>
              </a:defRPr>
            </a:lvl1pPr>
          </a:lstStyle>
          <a:p>
            <a:fld id="{10A01DC5-1685-4615-8240-15192985C6A2}" type="slidenum">
              <a:rPr lang="en-AU" smtClean="0"/>
              <a:pPr/>
              <a:t>‹#›</a:t>
            </a:fld>
            <a:endParaRPr lang="en-AU" dirty="0"/>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ptos" panose="020B00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ptos" panose="020B00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ptos" panose="020B00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ptos" panose="020B00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9">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688" r:id="rId4"/>
    <p:sldLayoutId id="2147483705" r:id="rId5"/>
    <p:sldLayoutId id="2147483668" r:id="rId6"/>
    <p:sldLayoutId id="2147483704" r:id="rId7"/>
    <p:sldLayoutId id="2147483671" r:id="rId8"/>
    <p:sldLayoutId id="2147483706" r:id="rId9"/>
    <p:sldLayoutId id="2147483673" r:id="rId10"/>
    <p:sldLayoutId id="2147483700" r:id="rId11"/>
    <p:sldLayoutId id="2147483674" r:id="rId12"/>
    <p:sldLayoutId id="2147483701" r:id="rId13"/>
    <p:sldLayoutId id="2147483707" r:id="rId14"/>
    <p:sldLayoutId id="2147483708" r:id="rId15"/>
    <p:sldLayoutId id="2147483675" r:id="rId16"/>
    <p:sldLayoutId id="2147483676" r:id="rId17"/>
    <p:sldLayoutId id="2147483662" r:id="rId18"/>
    <p:sldLayoutId id="2147483690" r:id="rId19"/>
    <p:sldLayoutId id="2147483672" r:id="rId20"/>
    <p:sldLayoutId id="2147483691" r:id="rId21"/>
    <p:sldLayoutId id="2147483677" r:id="rId22"/>
    <p:sldLayoutId id="2147483692" r:id="rId23"/>
    <p:sldLayoutId id="2147483678" r:id="rId24"/>
    <p:sldLayoutId id="2147483698" r:id="rId25"/>
    <p:sldLayoutId id="2147483699" r:id="rId26"/>
    <p:sldLayoutId id="2147483689" r:id="rId27"/>
    <p:sldLayoutId id="2147483664" r:id="rId28"/>
    <p:sldLayoutId id="2147483693" r:id="rId29"/>
    <p:sldLayoutId id="2147483684" r:id="rId30"/>
    <p:sldLayoutId id="2147483694" r:id="rId31"/>
    <p:sldLayoutId id="2147483679" r:id="rId32"/>
    <p:sldLayoutId id="2147483695" r:id="rId33"/>
    <p:sldLayoutId id="2147483687" r:id="rId34"/>
    <p:sldLayoutId id="2147483696" r:id="rId35"/>
    <p:sldLayoutId id="2147483680" r:id="rId36"/>
    <p:sldLayoutId id="2147483681" r:id="rId37"/>
    <p:sldLayoutId id="2147483682" r:id="rId38"/>
    <p:sldLayoutId id="2147483697" r:id="rId39"/>
    <p:sldLayoutId id="2147483685" r:id="rId40"/>
    <p:sldLayoutId id="2147483686" r:id="rId41"/>
    <p:sldLayoutId id="2147483665" r:id="rId42"/>
    <p:sldLayoutId id="2147483666" r:id="rId43"/>
    <p:sldLayoutId id="2147483667" r:id="rId44"/>
    <p:sldLayoutId id="2147483709" r:id="rId45"/>
    <p:sldLayoutId id="2147483710" r:id="rId46"/>
  </p:sldLayoutIdLst>
  <p:hf hdr="0" dt="0"/>
  <p:txStyles>
    <p:titleStyle>
      <a:lvl1pPr algn="l" defTabSz="914377" rtl="0" eaLnBrk="1" latinLnBrk="0" hangingPunct="1">
        <a:lnSpc>
          <a:spcPct val="90000"/>
        </a:lnSpc>
        <a:spcBef>
          <a:spcPct val="0"/>
        </a:spcBef>
        <a:buNone/>
        <a:defRPr sz="3600" kern="1200">
          <a:solidFill>
            <a:schemeClr val="tx1"/>
          </a:solidFill>
          <a:latin typeface="Aptos" panose="020B0004020202020204" pitchFamily="34" charset="0"/>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Aptos" panose="020B0004020202020204" pitchFamily="34" charset="0"/>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Aptos" panose="020B0004020202020204" pitchFamily="34"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Aptos" panose="020B0004020202020204" pitchFamily="34" charset="0"/>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Aptos" panose="020B00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d2tic4wvo1iusb.cloudfront.net/production/documents/guidance/Cognitive_science_approaches_in_the_classroom_-_A_review_of_the_evidence.pdf?v=1719916847" TargetMode="External"/><Relationship Id="rId2" Type="http://schemas.openxmlformats.org/officeDocument/2006/relationships/notesSlide" Target="../notesSlides/notesSlide25.xml"/><Relationship Id="rId1" Type="http://schemas.openxmlformats.org/officeDocument/2006/relationships/slideLayout" Target="../slideLayouts/slideLayout46.xml"/><Relationship Id="rId5" Type="http://schemas.openxmlformats.org/officeDocument/2006/relationships/hyperlink" Target="https://www.edresearch.edu.au/research/research-reports/how-students-learn-best-overview-evidence" TargetMode="Externa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hyperlink" Target="https://www.edresearch.edu.au/summaries-explainers/explainers/explicit-instruc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4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2" Type="http://schemas.openxmlformats.org/officeDocument/2006/relationships/hyperlink" Target="mailto:jennifer.buckingham2@det.nsw.edu.au"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60224-F904-B700-CDC5-25D2188F735C}"/>
              </a:ext>
            </a:extLst>
          </p:cNvPr>
          <p:cNvSpPr>
            <a:spLocks noGrp="1"/>
          </p:cNvSpPr>
          <p:nvPr>
            <p:ph type="ctrTitle"/>
          </p:nvPr>
        </p:nvSpPr>
        <p:spPr/>
        <p:txBody>
          <a:bodyPr/>
          <a:lstStyle/>
          <a:p>
            <a:r>
              <a:rPr lang="en-US" b="1"/>
              <a:t>Curriculum content  </a:t>
            </a:r>
            <a:r>
              <a:rPr lang="en-US" b="1" dirty="0"/>
              <a:t>for Teacher Preparation and In-Service Professional Development </a:t>
            </a:r>
            <a:br>
              <a:rPr lang="en-AU" dirty="0"/>
            </a:br>
            <a:endParaRPr lang="en-AU" dirty="0"/>
          </a:p>
        </p:txBody>
      </p:sp>
      <p:sp>
        <p:nvSpPr>
          <p:cNvPr id="3" name="Text Placeholder 2">
            <a:extLst>
              <a:ext uri="{FF2B5EF4-FFF2-40B4-BE49-F238E27FC236}">
                <a16:creationId xmlns:a16="http://schemas.microsoft.com/office/drawing/2014/main" id="{13184314-E880-ACCD-39E1-53619F90FE73}"/>
              </a:ext>
            </a:extLst>
          </p:cNvPr>
          <p:cNvSpPr>
            <a:spLocks noGrp="1"/>
          </p:cNvSpPr>
          <p:nvPr>
            <p:ph type="body" sz="quarter" idx="10"/>
          </p:nvPr>
        </p:nvSpPr>
        <p:spPr/>
        <p:txBody>
          <a:bodyPr/>
          <a:lstStyle/>
          <a:p>
            <a:r>
              <a:rPr lang="en-AU" dirty="0"/>
              <a:t>EDULOG 2026</a:t>
            </a:r>
          </a:p>
          <a:p>
            <a:r>
              <a:rPr lang="en-AU" dirty="0"/>
              <a:t>Porto, Portugal</a:t>
            </a:r>
          </a:p>
        </p:txBody>
      </p:sp>
      <p:sp>
        <p:nvSpPr>
          <p:cNvPr id="4" name="Text Placeholder 3">
            <a:extLst>
              <a:ext uri="{FF2B5EF4-FFF2-40B4-BE49-F238E27FC236}">
                <a16:creationId xmlns:a16="http://schemas.microsoft.com/office/drawing/2014/main" id="{7245F803-F694-B780-B2F0-6DCEC26C523D}"/>
              </a:ext>
            </a:extLst>
          </p:cNvPr>
          <p:cNvSpPr>
            <a:spLocks noGrp="1"/>
          </p:cNvSpPr>
          <p:nvPr>
            <p:ph type="body" sz="quarter" idx="11"/>
          </p:nvPr>
        </p:nvSpPr>
        <p:spPr/>
        <p:txBody>
          <a:bodyPr/>
          <a:lstStyle/>
          <a:p>
            <a:r>
              <a:rPr lang="en-AU" dirty="0"/>
              <a:t>Jennifer Buckingham</a:t>
            </a:r>
          </a:p>
        </p:txBody>
      </p:sp>
      <p:sp>
        <p:nvSpPr>
          <p:cNvPr id="5" name="Text Placeholder 4">
            <a:extLst>
              <a:ext uri="{FF2B5EF4-FFF2-40B4-BE49-F238E27FC236}">
                <a16:creationId xmlns:a16="http://schemas.microsoft.com/office/drawing/2014/main" id="{564B1AA4-C9FD-BD78-4957-86C0E0994F8B}"/>
              </a:ext>
            </a:extLst>
          </p:cNvPr>
          <p:cNvSpPr>
            <a:spLocks noGrp="1"/>
          </p:cNvSpPr>
          <p:nvPr>
            <p:ph type="body" sz="quarter" idx="14"/>
          </p:nvPr>
        </p:nvSpPr>
        <p:spPr/>
        <p:txBody>
          <a:bodyPr/>
          <a:lstStyle/>
          <a:p>
            <a:r>
              <a:rPr lang="en-AU" dirty="0"/>
              <a:t>Executive Director, CESE Policy &amp; Evidence</a:t>
            </a:r>
          </a:p>
        </p:txBody>
      </p:sp>
      <p:sp>
        <p:nvSpPr>
          <p:cNvPr id="6" name="Text Placeholder 5">
            <a:extLst>
              <a:ext uri="{FF2B5EF4-FFF2-40B4-BE49-F238E27FC236}">
                <a16:creationId xmlns:a16="http://schemas.microsoft.com/office/drawing/2014/main" id="{598B7CD0-52B0-542D-9AEC-D1948565B112}"/>
              </a:ext>
            </a:extLst>
          </p:cNvPr>
          <p:cNvSpPr>
            <a:spLocks noGrp="1"/>
          </p:cNvSpPr>
          <p:nvPr>
            <p:ph type="body" sz="quarter" idx="12"/>
          </p:nvPr>
        </p:nvSpPr>
        <p:spPr/>
        <p:txBody>
          <a:bodyPr/>
          <a:lstStyle/>
          <a:p>
            <a:r>
              <a:rPr lang="en-AU" dirty="0"/>
              <a:t>5 </a:t>
            </a:r>
            <a:r>
              <a:rPr lang="en-AU"/>
              <a:t>May 2026</a:t>
            </a:r>
            <a:endParaRPr lang="en-AU" dirty="0"/>
          </a:p>
        </p:txBody>
      </p:sp>
      <p:sp>
        <p:nvSpPr>
          <p:cNvPr id="7" name="Footer Placeholder 6">
            <a:extLst>
              <a:ext uri="{FF2B5EF4-FFF2-40B4-BE49-F238E27FC236}">
                <a16:creationId xmlns:a16="http://schemas.microsoft.com/office/drawing/2014/main" id="{0BB64303-6394-BEA1-B46A-4726AD7BE1D3}"/>
              </a:ext>
            </a:extLst>
          </p:cNvPr>
          <p:cNvSpPr>
            <a:spLocks noGrp="1"/>
          </p:cNvSpPr>
          <p:nvPr>
            <p:ph type="ftr" sz="quarter" idx="3"/>
          </p:nvPr>
        </p:nvSpPr>
        <p:spPr/>
        <p:txBody>
          <a:bodyPr/>
          <a:lstStyle/>
          <a:p>
            <a:r>
              <a:rPr lang="en-US"/>
              <a:t>NSW Department of Education</a:t>
            </a:r>
            <a:endParaRPr lang="en-AU" dirty="0"/>
          </a:p>
        </p:txBody>
      </p:sp>
    </p:spTree>
    <p:extLst>
      <p:ext uri="{BB962C8B-B14F-4D97-AF65-F5344CB8AC3E}">
        <p14:creationId xmlns:p14="http://schemas.microsoft.com/office/powerpoint/2010/main" val="416484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0556-11E4-13A9-34B6-0D130818B335}"/>
              </a:ext>
            </a:extLst>
          </p:cNvPr>
          <p:cNvSpPr>
            <a:spLocks noGrp="1"/>
          </p:cNvSpPr>
          <p:nvPr>
            <p:ph type="title"/>
          </p:nvPr>
        </p:nvSpPr>
        <p:spPr>
          <a:xfrm>
            <a:off x="381020" y="475614"/>
            <a:ext cx="10080000" cy="596441"/>
          </a:xfrm>
        </p:spPr>
        <p:txBody>
          <a:bodyPr/>
          <a:lstStyle/>
          <a:p>
            <a:r>
              <a:rPr lang="en-AU" dirty="0"/>
              <a:t>One word, three sub-lexical structures</a:t>
            </a:r>
          </a:p>
        </p:txBody>
      </p:sp>
      <p:sp>
        <p:nvSpPr>
          <p:cNvPr id="4" name="Slide Number Placeholder 3">
            <a:extLst>
              <a:ext uri="{FF2B5EF4-FFF2-40B4-BE49-F238E27FC236}">
                <a16:creationId xmlns:a16="http://schemas.microsoft.com/office/drawing/2014/main" id="{B16233C8-B941-515C-004B-A205443B30AE}"/>
              </a:ext>
            </a:extLst>
          </p:cNvPr>
          <p:cNvSpPr>
            <a:spLocks noGrp="1"/>
          </p:cNvSpPr>
          <p:nvPr>
            <p:ph type="sldNum" sz="quarter" idx="10"/>
          </p:nvPr>
        </p:nvSpPr>
        <p:spPr/>
        <p:txBody>
          <a:bodyPr/>
          <a:lstStyle/>
          <a:p>
            <a:fld id="{10A01DC5-1685-4615-8240-15192985C6A2}" type="slidenum">
              <a:rPr lang="en-AU" smtClean="0"/>
              <a:pPr/>
              <a:t>10</a:t>
            </a:fld>
            <a:endParaRPr lang="en-AU" dirty="0"/>
          </a:p>
        </p:txBody>
      </p:sp>
      <p:sp>
        <p:nvSpPr>
          <p:cNvPr id="5" name="Rectangle 1">
            <a:extLst>
              <a:ext uri="{FF2B5EF4-FFF2-40B4-BE49-F238E27FC236}">
                <a16:creationId xmlns:a16="http://schemas.microsoft.com/office/drawing/2014/main" id="{D6138D4B-3ACA-059C-203B-BB75014534BA}"/>
              </a:ext>
            </a:extLst>
          </p:cNvPr>
          <p:cNvSpPr>
            <a:spLocks noGrp="1" noChangeArrowheads="1"/>
          </p:cNvSpPr>
          <p:nvPr>
            <p:ph idx="1"/>
          </p:nvPr>
        </p:nvSpPr>
        <p:spPr bwMode="auto">
          <a:xfrm>
            <a:off x="868421" y="2067350"/>
            <a:ext cx="4674127"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Phonemes:</a:t>
            </a:r>
            <a:r>
              <a:rPr kumimoji="0" lang="en-US" altLang="en-US" sz="22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tabLst/>
            </a:pPr>
            <a:endParaRPr lang="en-US" altLang="en-US" sz="2200" dirty="0"/>
          </a:p>
          <a:p>
            <a:pPr marL="0" marR="0" lvl="0" indent="0" algn="l" defTabSz="914400" rtl="0" eaLnBrk="0" fontAlgn="base" latinLnBrk="0" hangingPunct="0">
              <a:lnSpc>
                <a:spcPct val="100000"/>
              </a:lnSpc>
              <a:spcBef>
                <a:spcPct val="0"/>
              </a:spcBef>
              <a:spcAft>
                <a:spcPct val="0"/>
              </a:spcAft>
              <a:buClrTx/>
              <a:buSzTx/>
              <a:tabLst/>
            </a:pPr>
            <a:r>
              <a:rPr kumimoji="0" lang="en-US" altLang="en-US" sz="2200" b="0" i="0" u="none" strike="noStrike" cap="none" normalizeH="0" baseline="0" dirty="0">
                <a:ln>
                  <a:noFill/>
                </a:ln>
                <a:solidFill>
                  <a:schemeClr val="tx1"/>
                </a:solidFill>
                <a:effectLst/>
              </a:rPr>
              <a:t>/t/ /e/ /l/ /ɛ/ /f/ /o/ /n/ /</a:t>
            </a:r>
            <a:r>
              <a:rPr kumimoji="0" lang="en-US" altLang="en-US" sz="2200" b="0" i="0" u="none" strike="noStrike" cap="none" normalizeH="0" baseline="0" dirty="0" err="1">
                <a:ln>
                  <a:noFill/>
                </a:ln>
                <a:solidFill>
                  <a:schemeClr val="tx1"/>
                </a:solidFill>
                <a:effectLst/>
              </a:rPr>
              <a:t>i</a:t>
            </a:r>
            <a:r>
              <a:rPr kumimoji="0" lang="en-US" altLang="en-US" sz="22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tabLst/>
            </a:pPr>
            <a:r>
              <a:rPr kumimoji="0" lang="en-US" altLang="en-US" sz="2200" b="0" i="0" u="none" strike="noStrike" cap="none" normalizeH="0" baseline="0" dirty="0">
                <a:ln>
                  <a:noFill/>
                </a:ln>
                <a:solidFill>
                  <a:schemeClr val="tx1"/>
                </a:solidFill>
                <a:effectLst/>
              </a:rPr>
              <a:t> </a:t>
            </a:r>
          </a:p>
          <a:p>
            <a:pPr defTabSz="914400" eaLnBrk="0" fontAlgn="base" hangingPunct="0">
              <a:spcBef>
                <a:spcPct val="0"/>
              </a:spcBef>
              <a:spcAft>
                <a:spcPct val="0"/>
              </a:spcAft>
            </a:pPr>
            <a:r>
              <a:rPr lang="en-US" altLang="en-US" sz="2200" b="1" dirty="0"/>
              <a:t>Syllables:</a:t>
            </a:r>
            <a:r>
              <a:rPr lang="en-US" altLang="en-US" sz="2200" dirty="0"/>
              <a:t> </a:t>
            </a:r>
          </a:p>
          <a:p>
            <a:pPr defTabSz="914400" eaLnBrk="0" fontAlgn="base" hangingPunct="0">
              <a:spcBef>
                <a:spcPct val="0"/>
              </a:spcBef>
              <a:spcAft>
                <a:spcPct val="0"/>
              </a:spcAft>
            </a:pPr>
            <a:endParaRPr lang="en-US" altLang="en-US" sz="2200" dirty="0"/>
          </a:p>
          <a:p>
            <a:pPr defTabSz="914400" eaLnBrk="0" fontAlgn="base" hangingPunct="0">
              <a:spcBef>
                <a:spcPct val="0"/>
              </a:spcBef>
              <a:spcAft>
                <a:spcPct val="0"/>
              </a:spcAft>
            </a:pPr>
            <a:r>
              <a:rPr lang="en-US" altLang="en-US" sz="2200" dirty="0" err="1"/>
              <a:t>te</a:t>
            </a:r>
            <a:r>
              <a:rPr lang="en-US" altLang="en-US" sz="2200" dirty="0"/>
              <a:t>-le-</a:t>
            </a:r>
            <a:r>
              <a:rPr lang="en-US" altLang="en-US" sz="2200" dirty="0" err="1"/>
              <a:t>fone</a:t>
            </a:r>
            <a:r>
              <a:rPr lang="en-US" altLang="en-US" sz="2200" dirty="0"/>
              <a:t> </a:t>
            </a:r>
          </a:p>
          <a:p>
            <a:pPr defTabSz="914400" eaLnBrk="0" fontAlgn="base" hangingPunct="0">
              <a:spcBef>
                <a:spcPct val="0"/>
              </a:spcBef>
              <a:spcAft>
                <a:spcPct val="0"/>
              </a:spcAft>
            </a:pPr>
            <a:endParaRPr kumimoji="0" lang="en-US" altLang="en-US" sz="2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chemeClr val="tx1"/>
                </a:solidFill>
                <a:effectLst/>
              </a:rPr>
              <a:t>Morphemes:</a:t>
            </a:r>
            <a:r>
              <a:rPr kumimoji="0" lang="en-US" altLang="en-US" sz="22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tabLst/>
            </a:pPr>
            <a:endParaRPr lang="en-US" altLang="en-US" sz="2200" dirty="0"/>
          </a:p>
          <a:p>
            <a:pPr marL="0" marR="0" lvl="0" indent="0" algn="l" defTabSz="914400" rtl="0" eaLnBrk="0" fontAlgn="base" latinLnBrk="0" hangingPunct="0">
              <a:lnSpc>
                <a:spcPct val="100000"/>
              </a:lnSpc>
              <a:spcBef>
                <a:spcPct val="0"/>
              </a:spcBef>
              <a:spcAft>
                <a:spcPct val="0"/>
              </a:spcAft>
              <a:buClrTx/>
              <a:buSzTx/>
              <a:tabLst/>
            </a:pPr>
            <a:r>
              <a:rPr kumimoji="0" lang="en-US" altLang="en-US" sz="2200" b="0" i="0" u="none" strike="noStrike" cap="none" normalizeH="0" baseline="0" dirty="0">
                <a:ln>
                  <a:noFill/>
                </a:ln>
                <a:solidFill>
                  <a:schemeClr val="tx1"/>
                </a:solidFill>
                <a:effectLst/>
              </a:rPr>
              <a:t>tele- (“far”) + -</a:t>
            </a:r>
            <a:r>
              <a:rPr kumimoji="0" lang="en-US" altLang="en-US" sz="2200" b="0" i="0" u="none" strike="noStrike" cap="none" normalizeH="0" baseline="0" dirty="0" err="1">
                <a:ln>
                  <a:noFill/>
                </a:ln>
                <a:solidFill>
                  <a:schemeClr val="tx1"/>
                </a:solidFill>
                <a:effectLst/>
              </a:rPr>
              <a:t>fone</a:t>
            </a:r>
            <a:r>
              <a:rPr kumimoji="0" lang="en-US" altLang="en-US" sz="2200" b="0" i="0" u="none" strike="noStrike" cap="none" normalizeH="0" baseline="0" dirty="0">
                <a:ln>
                  <a:noFill/>
                </a:ln>
                <a:solidFill>
                  <a:schemeClr val="tx1"/>
                </a:solidFill>
                <a:effectLst/>
              </a:rPr>
              <a:t> (“sound”) </a:t>
            </a:r>
          </a:p>
        </p:txBody>
      </p:sp>
      <p:pic>
        <p:nvPicPr>
          <p:cNvPr id="7" name="Picture 6" descr="Women waving in video chat on smartphone">
            <a:extLst>
              <a:ext uri="{FF2B5EF4-FFF2-40B4-BE49-F238E27FC236}">
                <a16:creationId xmlns:a16="http://schemas.microsoft.com/office/drawing/2014/main" id="{5D4C3A57-AE54-E123-D428-920B78E62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05877"/>
            <a:ext cx="5262938" cy="3508625"/>
          </a:xfrm>
          <a:prstGeom prst="rect">
            <a:avLst/>
          </a:prstGeom>
        </p:spPr>
      </p:pic>
    </p:spTree>
    <p:extLst>
      <p:ext uri="{BB962C8B-B14F-4D97-AF65-F5344CB8AC3E}">
        <p14:creationId xmlns:p14="http://schemas.microsoft.com/office/powerpoint/2010/main" val="1434988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2685-9FD1-DF58-D7CD-943B730D8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1DBD5-E617-1624-18E6-16B3D6F8EF66}"/>
              </a:ext>
            </a:extLst>
          </p:cNvPr>
          <p:cNvSpPr>
            <a:spLocks noGrp="1"/>
          </p:cNvSpPr>
          <p:nvPr>
            <p:ph type="title"/>
          </p:nvPr>
        </p:nvSpPr>
        <p:spPr/>
        <p:txBody>
          <a:bodyPr/>
          <a:lstStyle/>
          <a:p>
            <a:r>
              <a:rPr lang="en-AU" dirty="0"/>
              <a:t>Orthography – the spelling system</a:t>
            </a:r>
          </a:p>
        </p:txBody>
      </p:sp>
      <p:sp>
        <p:nvSpPr>
          <p:cNvPr id="3" name="Content Placeholder 2">
            <a:extLst>
              <a:ext uri="{FF2B5EF4-FFF2-40B4-BE49-F238E27FC236}">
                <a16:creationId xmlns:a16="http://schemas.microsoft.com/office/drawing/2014/main" id="{7918F3DC-C217-554D-D405-44A3578AEC8C}"/>
              </a:ext>
            </a:extLst>
          </p:cNvPr>
          <p:cNvSpPr>
            <a:spLocks noGrp="1"/>
          </p:cNvSpPr>
          <p:nvPr>
            <p:ph idx="1"/>
          </p:nvPr>
        </p:nvSpPr>
        <p:spPr>
          <a:xfrm>
            <a:off x="360000" y="1620000"/>
            <a:ext cx="11362813" cy="1008000"/>
          </a:xfrm>
        </p:spPr>
        <p:txBody>
          <a:bodyPr/>
          <a:lstStyle/>
          <a:p>
            <a:pPr marL="342900" indent="-342900">
              <a:buFont typeface="Arial" panose="020B0604020202020204" pitchFamily="34" charset="0"/>
              <a:buChar char="•"/>
            </a:pPr>
            <a:r>
              <a:rPr lang="en-AU" dirty="0"/>
              <a:t>Children learn to read more easily in languages with a shallow orthography and simple syllabic structure.</a:t>
            </a:r>
          </a:p>
          <a:p>
            <a:pPr marL="342900" indent="-342900">
              <a:buFont typeface="Arial" panose="020B0604020202020204" pitchFamily="34" charset="0"/>
              <a:buChar char="•"/>
            </a:pPr>
            <a:r>
              <a:rPr lang="en-AU" dirty="0"/>
              <a:t>Portuguese has been described as having a moderately deep orthography. </a:t>
            </a:r>
          </a:p>
          <a:p>
            <a:pPr marL="342900" indent="-342900">
              <a:buFont typeface="Arial" panose="020B0604020202020204" pitchFamily="34" charset="0"/>
              <a:buChar char="•"/>
            </a:pPr>
            <a:r>
              <a:rPr lang="en-AU" dirty="0"/>
              <a:t>The alphabetic code is reasonably regular but dual processing of phonemes and morphemes is required to read many words . </a:t>
            </a:r>
          </a:p>
        </p:txBody>
      </p:sp>
      <p:sp>
        <p:nvSpPr>
          <p:cNvPr id="4" name="Slide Number Placeholder 3">
            <a:extLst>
              <a:ext uri="{FF2B5EF4-FFF2-40B4-BE49-F238E27FC236}">
                <a16:creationId xmlns:a16="http://schemas.microsoft.com/office/drawing/2014/main" id="{125FEC1E-FB6D-D5ED-8B4A-FBEF516FEA20}"/>
              </a:ext>
            </a:extLst>
          </p:cNvPr>
          <p:cNvSpPr>
            <a:spLocks noGrp="1"/>
          </p:cNvSpPr>
          <p:nvPr>
            <p:ph type="sldNum" sz="quarter" idx="10"/>
          </p:nvPr>
        </p:nvSpPr>
        <p:spPr/>
        <p:txBody>
          <a:bodyPr/>
          <a:lstStyle/>
          <a:p>
            <a:fld id="{10A01DC5-1685-4615-8240-15192985C6A2}" type="slidenum">
              <a:rPr lang="en-AU" smtClean="0"/>
              <a:pPr/>
              <a:t>11</a:t>
            </a:fld>
            <a:endParaRPr lang="en-AU" dirty="0"/>
          </a:p>
        </p:txBody>
      </p:sp>
      <p:pic>
        <p:nvPicPr>
          <p:cNvPr id="6" name="Picture 5">
            <a:extLst>
              <a:ext uri="{FF2B5EF4-FFF2-40B4-BE49-F238E27FC236}">
                <a16:creationId xmlns:a16="http://schemas.microsoft.com/office/drawing/2014/main" id="{AAE65B83-751B-77CB-B72A-D865BA25A40C}"/>
              </a:ext>
            </a:extLst>
          </p:cNvPr>
          <p:cNvPicPr>
            <a:picLocks noChangeAspect="1"/>
          </p:cNvPicPr>
          <p:nvPr/>
        </p:nvPicPr>
        <p:blipFill>
          <a:blip r:embed="rId3"/>
          <a:stretch>
            <a:fillRect/>
          </a:stretch>
        </p:blipFill>
        <p:spPr>
          <a:xfrm>
            <a:off x="1687612" y="3622178"/>
            <a:ext cx="7759419" cy="2533822"/>
          </a:xfrm>
          <a:prstGeom prst="rect">
            <a:avLst/>
          </a:prstGeom>
        </p:spPr>
      </p:pic>
      <p:sp>
        <p:nvSpPr>
          <p:cNvPr id="7" name="TextBox 6">
            <a:extLst>
              <a:ext uri="{FF2B5EF4-FFF2-40B4-BE49-F238E27FC236}">
                <a16:creationId xmlns:a16="http://schemas.microsoft.com/office/drawing/2014/main" id="{438FCEC9-96A8-9C5B-01B8-44D686A71727}"/>
              </a:ext>
            </a:extLst>
          </p:cNvPr>
          <p:cNvSpPr txBox="1"/>
          <p:nvPr/>
        </p:nvSpPr>
        <p:spPr>
          <a:xfrm>
            <a:off x="4139921" y="6408000"/>
            <a:ext cx="9445450" cy="180000"/>
          </a:xfrm>
          <a:prstGeom prst="rect">
            <a:avLst/>
          </a:prstGeom>
          <a:noFill/>
        </p:spPr>
        <p:txBody>
          <a:bodyPr wrap="square" lIns="0" tIns="0" rIns="0" bIns="0" rtlCol="0">
            <a:noAutofit/>
          </a:bodyPr>
          <a:lstStyle/>
          <a:p>
            <a:pPr algn="l"/>
            <a:r>
              <a:rPr lang="en-AU" sz="1800" dirty="0">
                <a:latin typeface="Aptos" panose="020B0004020202020204" pitchFamily="34" charset="0"/>
              </a:rPr>
              <a:t>Seymour, Aro and Erskine (2003)</a:t>
            </a:r>
          </a:p>
        </p:txBody>
      </p:sp>
    </p:spTree>
    <p:extLst>
      <p:ext uri="{BB962C8B-B14F-4D97-AF65-F5344CB8AC3E}">
        <p14:creationId xmlns:p14="http://schemas.microsoft.com/office/powerpoint/2010/main" val="4035875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8772-DE7D-BCAD-511A-917AAAACFD08}"/>
              </a:ext>
            </a:extLst>
          </p:cNvPr>
          <p:cNvSpPr>
            <a:spLocks noGrp="1"/>
          </p:cNvSpPr>
          <p:nvPr>
            <p:ph type="title"/>
          </p:nvPr>
        </p:nvSpPr>
        <p:spPr>
          <a:xfrm>
            <a:off x="308380" y="485361"/>
            <a:ext cx="10480065" cy="1008000"/>
          </a:xfrm>
        </p:spPr>
        <p:txBody>
          <a:bodyPr/>
          <a:lstStyle/>
          <a:p>
            <a:r>
              <a:rPr lang="en-AU" dirty="0"/>
              <a:t>Tiny visual differences have dramatic effects</a:t>
            </a:r>
          </a:p>
        </p:txBody>
      </p:sp>
      <p:sp>
        <p:nvSpPr>
          <p:cNvPr id="3" name="Content Placeholder 2">
            <a:extLst>
              <a:ext uri="{FF2B5EF4-FFF2-40B4-BE49-F238E27FC236}">
                <a16:creationId xmlns:a16="http://schemas.microsoft.com/office/drawing/2014/main" id="{65DE52DB-8E77-71D5-17AC-49A4935CCCD6}"/>
              </a:ext>
            </a:extLst>
          </p:cNvPr>
          <p:cNvSpPr>
            <a:spLocks noGrp="1"/>
          </p:cNvSpPr>
          <p:nvPr>
            <p:ph idx="1"/>
          </p:nvPr>
        </p:nvSpPr>
        <p:spPr/>
        <p:txBody>
          <a:bodyPr/>
          <a:lstStyle/>
          <a:p>
            <a:endParaRPr lang="en-AU" sz="2400" dirty="0"/>
          </a:p>
          <a:p>
            <a:pPr algn="ctr"/>
            <a:r>
              <a:rPr lang="en-AU" sz="2400" dirty="0"/>
              <a:t>One tiny line transforms:</a:t>
            </a:r>
          </a:p>
          <a:p>
            <a:endParaRPr lang="en-AU" sz="2400" dirty="0"/>
          </a:p>
          <a:p>
            <a:pPr algn="ctr"/>
            <a:r>
              <a:rPr lang="en-AU" sz="2400" dirty="0"/>
              <a:t>A grapheme from </a:t>
            </a:r>
            <a:r>
              <a:rPr lang="en-AU" sz="2400" dirty="0" err="1"/>
              <a:t>from</a:t>
            </a:r>
            <a:r>
              <a:rPr lang="en-AU" sz="2400" dirty="0"/>
              <a:t> &lt;P&gt; to &lt;R&gt;</a:t>
            </a:r>
          </a:p>
          <a:p>
            <a:pPr algn="ctr"/>
            <a:endParaRPr lang="en-AU" sz="2400" dirty="0"/>
          </a:p>
          <a:p>
            <a:pPr algn="ctr"/>
            <a:r>
              <a:rPr lang="en-AU" sz="2400" dirty="0"/>
              <a:t>A phoneme from /p/ to /r/</a:t>
            </a:r>
          </a:p>
          <a:p>
            <a:pPr algn="ctr"/>
            <a:endParaRPr lang="en-AU" sz="2400" dirty="0"/>
          </a:p>
          <a:p>
            <a:pPr algn="ctr"/>
            <a:r>
              <a:rPr lang="en-AU" sz="2400" dirty="0"/>
              <a:t>A word from PAT to RAT</a:t>
            </a:r>
          </a:p>
          <a:p>
            <a:endParaRPr lang="en-AU" sz="2400" dirty="0"/>
          </a:p>
          <a:p>
            <a:endParaRPr lang="en-AU" sz="2400" dirty="0"/>
          </a:p>
          <a:p>
            <a:endParaRPr lang="en-AU" sz="2400" dirty="0"/>
          </a:p>
          <a:p>
            <a:endParaRPr lang="en-AU" sz="2400" dirty="0"/>
          </a:p>
        </p:txBody>
      </p:sp>
      <p:sp>
        <p:nvSpPr>
          <p:cNvPr id="4" name="Slide Number Placeholder 3">
            <a:extLst>
              <a:ext uri="{FF2B5EF4-FFF2-40B4-BE49-F238E27FC236}">
                <a16:creationId xmlns:a16="http://schemas.microsoft.com/office/drawing/2014/main" id="{7031D5CD-5AAE-25B7-9D27-071633E322B1}"/>
              </a:ext>
            </a:extLst>
          </p:cNvPr>
          <p:cNvSpPr>
            <a:spLocks noGrp="1"/>
          </p:cNvSpPr>
          <p:nvPr>
            <p:ph type="sldNum" sz="quarter" idx="10"/>
          </p:nvPr>
        </p:nvSpPr>
        <p:spPr/>
        <p:txBody>
          <a:bodyPr/>
          <a:lstStyle/>
          <a:p>
            <a:fld id="{10A01DC5-1685-4615-8240-15192985C6A2}" type="slidenum">
              <a:rPr lang="en-AU" smtClean="0"/>
              <a:pPr/>
              <a:t>12</a:t>
            </a:fld>
            <a:endParaRPr lang="en-AU" dirty="0"/>
          </a:p>
        </p:txBody>
      </p:sp>
    </p:spTree>
    <p:extLst>
      <p:ext uri="{BB962C8B-B14F-4D97-AF65-F5344CB8AC3E}">
        <p14:creationId xmlns:p14="http://schemas.microsoft.com/office/powerpoint/2010/main" val="1009728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9AE36-17FF-844A-B530-E7119F36D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4C624-B3DD-C41E-9896-9269F12ED64F}"/>
              </a:ext>
            </a:extLst>
          </p:cNvPr>
          <p:cNvSpPr>
            <a:spLocks noGrp="1"/>
          </p:cNvSpPr>
          <p:nvPr>
            <p:ph type="title"/>
          </p:nvPr>
        </p:nvSpPr>
        <p:spPr/>
        <p:txBody>
          <a:bodyPr/>
          <a:lstStyle/>
          <a:p>
            <a:r>
              <a:rPr lang="en-AU" dirty="0"/>
              <a:t>Syntax – the organising system</a:t>
            </a:r>
          </a:p>
        </p:txBody>
      </p:sp>
      <p:sp>
        <p:nvSpPr>
          <p:cNvPr id="3" name="Content Placeholder 2">
            <a:extLst>
              <a:ext uri="{FF2B5EF4-FFF2-40B4-BE49-F238E27FC236}">
                <a16:creationId xmlns:a16="http://schemas.microsoft.com/office/drawing/2014/main" id="{FF9ADEEE-D765-A8C2-F3D3-2B1C8EBA4F39}"/>
              </a:ext>
            </a:extLst>
          </p:cNvPr>
          <p:cNvSpPr>
            <a:spLocks noGrp="1"/>
          </p:cNvSpPr>
          <p:nvPr>
            <p:ph idx="1"/>
          </p:nvPr>
        </p:nvSpPr>
        <p:spPr/>
        <p:txBody>
          <a:bodyPr/>
          <a:lstStyle/>
          <a:p>
            <a:pPr marL="342900" indent="-342900">
              <a:buFont typeface="Arial" panose="020B0604020202020204" pitchFamily="34" charset="0"/>
              <a:buChar char="•"/>
            </a:pPr>
            <a:r>
              <a:rPr lang="en-AU" dirty="0"/>
              <a:t>Syntax is the order in which words and phrases are arranged in a sentence.</a:t>
            </a:r>
          </a:p>
          <a:p>
            <a:pPr marL="342900" indent="-342900">
              <a:buFont typeface="Arial" panose="020B0604020202020204" pitchFamily="34" charset="0"/>
              <a:buChar char="•"/>
            </a:pPr>
            <a:r>
              <a:rPr lang="en-AU" dirty="0"/>
              <a:t>A small change in the order of words in a sentence can change its meaning, by a little or to mean the complete opposite. </a:t>
            </a:r>
          </a:p>
          <a:p>
            <a:pPr marL="342900" indent="-342900">
              <a:buFont typeface="Arial" panose="020B0604020202020204" pitchFamily="34" charset="0"/>
              <a:buChar char="•"/>
            </a:pPr>
            <a:endParaRPr lang="en-AU" dirty="0"/>
          </a:p>
          <a:p>
            <a:pPr lvl="0" algn="ctr" defTabSz="914400" eaLnBrk="0" fontAlgn="base" hangingPunct="0">
              <a:lnSpc>
                <a:spcPct val="150000"/>
              </a:lnSpc>
              <a:spcBef>
                <a:spcPct val="0"/>
              </a:spcBef>
              <a:spcAft>
                <a:spcPct val="0"/>
              </a:spcAft>
            </a:pPr>
            <a:r>
              <a:rPr lang="en-US" altLang="en-US" b="1" dirty="0">
                <a:latin typeface="Aptos" panose="020B0004020202020204" pitchFamily="34" charset="0"/>
              </a:rPr>
              <a:t>	</a:t>
            </a:r>
          </a:p>
          <a:p>
            <a:pPr lvl="0" algn="ctr" defTabSz="914400" eaLnBrk="0" fontAlgn="base" hangingPunct="0">
              <a:lnSpc>
                <a:spcPct val="150000"/>
              </a:lnSpc>
              <a:spcBef>
                <a:spcPct val="0"/>
              </a:spcBef>
              <a:spcAft>
                <a:spcPct val="0"/>
              </a:spcAft>
            </a:pPr>
            <a:endParaRPr lang="en-AU" sz="1800" b="1" dirty="0">
              <a:latin typeface="Aptos" panose="020B0004020202020204" pitchFamily="34" charset="0"/>
            </a:endParaRPr>
          </a:p>
          <a:p>
            <a:pPr lvl="3" indent="0" algn="ctr">
              <a:lnSpc>
                <a:spcPct val="150000"/>
              </a:lnSpc>
              <a:buNone/>
            </a:pPr>
            <a:r>
              <a:rPr lang="en-AU" b="1" dirty="0">
                <a:latin typeface="Aptos" panose="020B0004020202020204" pitchFamily="34" charset="0"/>
              </a:rPr>
              <a:t>	</a:t>
            </a:r>
            <a:endParaRPr lang="en-AU" b="1" dirty="0"/>
          </a:p>
        </p:txBody>
      </p:sp>
      <p:sp>
        <p:nvSpPr>
          <p:cNvPr id="4" name="Slide Number Placeholder 3">
            <a:extLst>
              <a:ext uri="{FF2B5EF4-FFF2-40B4-BE49-F238E27FC236}">
                <a16:creationId xmlns:a16="http://schemas.microsoft.com/office/drawing/2014/main" id="{64EFBFDC-C030-2200-2AB8-C1E015025F7B}"/>
              </a:ext>
            </a:extLst>
          </p:cNvPr>
          <p:cNvSpPr>
            <a:spLocks noGrp="1"/>
          </p:cNvSpPr>
          <p:nvPr>
            <p:ph type="sldNum" sz="quarter" idx="10"/>
          </p:nvPr>
        </p:nvSpPr>
        <p:spPr/>
        <p:txBody>
          <a:bodyPr/>
          <a:lstStyle/>
          <a:p>
            <a:fld id="{10A01DC5-1685-4615-8240-15192985C6A2}" type="slidenum">
              <a:rPr lang="en-AU" smtClean="0"/>
              <a:pPr/>
              <a:t>13</a:t>
            </a:fld>
            <a:endParaRPr lang="en-AU" dirty="0"/>
          </a:p>
        </p:txBody>
      </p:sp>
      <p:sp>
        <p:nvSpPr>
          <p:cNvPr id="5" name="Rectangle 4">
            <a:extLst>
              <a:ext uri="{FF2B5EF4-FFF2-40B4-BE49-F238E27FC236}">
                <a16:creationId xmlns:a16="http://schemas.microsoft.com/office/drawing/2014/main" id="{1AA16183-3BA4-5AB2-F634-15758C7EF7B5}"/>
              </a:ext>
            </a:extLst>
          </p:cNvPr>
          <p:cNvSpPr/>
          <p:nvPr/>
        </p:nvSpPr>
        <p:spPr>
          <a:xfrm>
            <a:off x="2668376" y="2937227"/>
            <a:ext cx="7499684" cy="12315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D9AB7D56-C1EA-0EAD-45DF-BD20A27F9CD6}"/>
              </a:ext>
            </a:extLst>
          </p:cNvPr>
          <p:cNvSpPr txBox="1"/>
          <p:nvPr/>
        </p:nvSpPr>
        <p:spPr>
          <a:xfrm>
            <a:off x="3435189" y="3055177"/>
            <a:ext cx="6454195" cy="914400"/>
          </a:xfrm>
          <a:prstGeom prst="rect">
            <a:avLst/>
          </a:prstGeom>
          <a:noFill/>
        </p:spPr>
        <p:txBody>
          <a:bodyPr wrap="square" lIns="0" tIns="0" rIns="0" bIns="0" rtlCol="0">
            <a:noAutofit/>
          </a:bodyPr>
          <a:lstStyle/>
          <a:p>
            <a:pPr lvl="0" defTabSz="914400" eaLnBrk="0" fontAlgn="base" hangingPunct="0">
              <a:lnSpc>
                <a:spcPct val="150000"/>
              </a:lnSpc>
              <a:spcBef>
                <a:spcPct val="0"/>
              </a:spcBef>
              <a:spcAft>
                <a:spcPct val="0"/>
              </a:spcAft>
            </a:pPr>
            <a:r>
              <a:rPr lang="en-US" altLang="en-US" sz="2000" b="1" dirty="0">
                <a:solidFill>
                  <a:schemeClr val="bg1"/>
                </a:solidFill>
                <a:latin typeface="Aptos" panose="020B0004020202020204" pitchFamily="34" charset="0"/>
              </a:rPr>
              <a:t>I almost failed every test.</a:t>
            </a:r>
            <a:r>
              <a:rPr lang="en-US" altLang="en-US" sz="2000" dirty="0">
                <a:solidFill>
                  <a:schemeClr val="bg1"/>
                </a:solidFill>
                <a:latin typeface="Aptos" panose="020B0004020202020204" pitchFamily="34" charset="0"/>
              </a:rPr>
              <a:t> </a:t>
            </a:r>
            <a:r>
              <a:rPr lang="en-US" altLang="en-US" sz="2000" dirty="0">
                <a:solidFill>
                  <a:schemeClr val="bg1"/>
                </a:solidFill>
                <a:sym typeface="Wingdings" panose="05000000000000000000" pitchFamily="2" charset="2"/>
              </a:rPr>
              <a:t></a:t>
            </a:r>
            <a:r>
              <a:rPr lang="en-US" altLang="en-US" sz="2000" dirty="0">
                <a:solidFill>
                  <a:schemeClr val="bg1"/>
                </a:solidFill>
                <a:latin typeface="Aptos" panose="020B0004020202020204" pitchFamily="34" charset="0"/>
              </a:rPr>
              <a:t>  You passed, but barely. </a:t>
            </a:r>
          </a:p>
          <a:p>
            <a:pPr lvl="0" defTabSz="914400" eaLnBrk="0" fontAlgn="base" hangingPunct="0">
              <a:lnSpc>
                <a:spcPct val="150000"/>
              </a:lnSpc>
              <a:spcBef>
                <a:spcPct val="0"/>
              </a:spcBef>
              <a:spcAft>
                <a:spcPct val="0"/>
              </a:spcAft>
            </a:pPr>
            <a:r>
              <a:rPr lang="en-US" altLang="en-US" sz="2000" b="1" dirty="0">
                <a:solidFill>
                  <a:schemeClr val="bg1"/>
                </a:solidFill>
                <a:latin typeface="Aptos" panose="020B0004020202020204" pitchFamily="34" charset="0"/>
              </a:rPr>
              <a:t>I failed almost every test.</a:t>
            </a:r>
            <a:r>
              <a:rPr lang="en-US" altLang="en-US" sz="2000" dirty="0">
                <a:solidFill>
                  <a:schemeClr val="bg1"/>
                </a:solidFill>
                <a:latin typeface="Aptos" panose="020B0004020202020204" pitchFamily="34" charset="0"/>
              </a:rPr>
              <a:t> </a:t>
            </a:r>
            <a:r>
              <a:rPr lang="en-US" altLang="en-US" sz="2000" dirty="0">
                <a:solidFill>
                  <a:schemeClr val="bg1"/>
                </a:solidFill>
                <a:sym typeface="Wingdings" panose="05000000000000000000" pitchFamily="2" charset="2"/>
              </a:rPr>
              <a:t></a:t>
            </a:r>
            <a:r>
              <a:rPr lang="en-US" altLang="en-US" sz="2000" dirty="0">
                <a:solidFill>
                  <a:schemeClr val="bg1"/>
                </a:solidFill>
                <a:latin typeface="Aptos" panose="020B0004020202020204" pitchFamily="34" charset="0"/>
              </a:rPr>
              <a:t> You did very badly. </a:t>
            </a:r>
          </a:p>
          <a:p>
            <a:pPr algn="l"/>
            <a:endParaRPr lang="en-AU" sz="2000" dirty="0">
              <a:solidFill>
                <a:schemeClr val="bg1"/>
              </a:solidFill>
            </a:endParaRPr>
          </a:p>
        </p:txBody>
      </p:sp>
      <p:sp>
        <p:nvSpPr>
          <p:cNvPr id="7" name="TextBox 6">
            <a:extLst>
              <a:ext uri="{FF2B5EF4-FFF2-40B4-BE49-F238E27FC236}">
                <a16:creationId xmlns:a16="http://schemas.microsoft.com/office/drawing/2014/main" id="{1568DDC1-A58E-2948-4DD0-04B3C7BC89AF}"/>
              </a:ext>
            </a:extLst>
          </p:cNvPr>
          <p:cNvSpPr txBox="1"/>
          <p:nvPr/>
        </p:nvSpPr>
        <p:spPr>
          <a:xfrm>
            <a:off x="4292417" y="2963577"/>
            <a:ext cx="914400" cy="914400"/>
          </a:xfrm>
          <a:prstGeom prst="rect">
            <a:avLst/>
          </a:prstGeom>
          <a:noFill/>
        </p:spPr>
        <p:txBody>
          <a:bodyPr wrap="square" lIns="0" tIns="0" rIns="0" bIns="0" rtlCol="0">
            <a:noAutofit/>
          </a:bodyPr>
          <a:lstStyle/>
          <a:p>
            <a:pPr algn="l"/>
            <a:endParaRPr lang="en-AU" sz="1800" dirty="0"/>
          </a:p>
        </p:txBody>
      </p:sp>
      <p:sp>
        <p:nvSpPr>
          <p:cNvPr id="8" name="TextBox 7">
            <a:extLst>
              <a:ext uri="{FF2B5EF4-FFF2-40B4-BE49-F238E27FC236}">
                <a16:creationId xmlns:a16="http://schemas.microsoft.com/office/drawing/2014/main" id="{756426C2-B8BC-A40B-DA26-675CF964000C}"/>
              </a:ext>
            </a:extLst>
          </p:cNvPr>
          <p:cNvSpPr txBox="1"/>
          <p:nvPr/>
        </p:nvSpPr>
        <p:spPr>
          <a:xfrm>
            <a:off x="2596896" y="4528800"/>
            <a:ext cx="7571164" cy="1166400"/>
          </a:xfrm>
          <a:prstGeom prst="rect">
            <a:avLst/>
          </a:prstGeom>
          <a:solidFill>
            <a:srgbClr val="D7153A"/>
          </a:solidFill>
        </p:spPr>
        <p:txBody>
          <a:bodyPr wrap="square" lIns="0" tIns="0" rIns="0" bIns="0" rtlCol="0">
            <a:noAutofit/>
          </a:bodyPr>
          <a:lstStyle/>
          <a:p>
            <a:pPr lvl="3" indent="0" algn="ctr">
              <a:lnSpc>
                <a:spcPct val="150000"/>
              </a:lnSpc>
              <a:buNone/>
            </a:pPr>
            <a:endParaRPr lang="en-AU" sz="2000" b="1" dirty="0">
              <a:solidFill>
                <a:schemeClr val="bg1"/>
              </a:solidFill>
            </a:endParaRPr>
          </a:p>
        </p:txBody>
      </p:sp>
      <p:sp>
        <p:nvSpPr>
          <p:cNvPr id="9" name="TextBox 8">
            <a:extLst>
              <a:ext uri="{FF2B5EF4-FFF2-40B4-BE49-F238E27FC236}">
                <a16:creationId xmlns:a16="http://schemas.microsoft.com/office/drawing/2014/main" id="{B79A224D-6818-CB20-8548-8FFFFC30B8E3}"/>
              </a:ext>
            </a:extLst>
          </p:cNvPr>
          <p:cNvSpPr txBox="1"/>
          <p:nvPr/>
        </p:nvSpPr>
        <p:spPr>
          <a:xfrm>
            <a:off x="1707952" y="4569001"/>
            <a:ext cx="7952832" cy="1090863"/>
          </a:xfrm>
          <a:prstGeom prst="rect">
            <a:avLst/>
          </a:prstGeom>
          <a:noFill/>
        </p:spPr>
        <p:txBody>
          <a:bodyPr wrap="square" lIns="0" tIns="0" rIns="0" bIns="0" rtlCol="0">
            <a:noAutofit/>
          </a:bodyPr>
          <a:lstStyle/>
          <a:p>
            <a:pPr lvl="3" indent="0">
              <a:lnSpc>
                <a:spcPct val="150000"/>
              </a:lnSpc>
              <a:buNone/>
            </a:pPr>
            <a:r>
              <a:rPr lang="en-AU" sz="2000" b="1" dirty="0">
                <a:solidFill>
                  <a:schemeClr val="bg1"/>
                </a:solidFill>
                <a:latin typeface="Aptos" panose="020B0004020202020204" pitchFamily="34" charset="0"/>
              </a:rPr>
              <a:t>I like Kate more than Alex. </a:t>
            </a:r>
            <a:r>
              <a:rPr lang="en-US" altLang="en-US" sz="2000" dirty="0">
                <a:solidFill>
                  <a:schemeClr val="bg1"/>
                </a:solidFill>
                <a:sym typeface="Wingdings" panose="05000000000000000000" pitchFamily="2" charset="2"/>
              </a:rPr>
              <a:t></a:t>
            </a:r>
            <a:r>
              <a:rPr lang="en-US" altLang="en-US" sz="2000" dirty="0">
                <a:solidFill>
                  <a:schemeClr val="bg1"/>
                </a:solidFill>
                <a:latin typeface="Aptos" panose="020B0004020202020204" pitchFamily="34" charset="0"/>
              </a:rPr>
              <a:t> Kate is your </a:t>
            </a:r>
            <a:r>
              <a:rPr lang="en-US" altLang="en-US" sz="2000" dirty="0" err="1">
                <a:solidFill>
                  <a:schemeClr val="bg1"/>
                </a:solidFill>
                <a:latin typeface="Aptos" panose="020B0004020202020204" pitchFamily="34" charset="0"/>
              </a:rPr>
              <a:t>favourite</a:t>
            </a:r>
            <a:r>
              <a:rPr lang="en-US" altLang="en-US" sz="2000" dirty="0">
                <a:solidFill>
                  <a:schemeClr val="bg1"/>
                </a:solidFill>
                <a:latin typeface="Aptos" panose="020B0004020202020204" pitchFamily="34" charset="0"/>
              </a:rPr>
              <a:t>.</a:t>
            </a:r>
            <a:endParaRPr lang="en-AU" sz="2000" b="1" dirty="0">
              <a:solidFill>
                <a:schemeClr val="bg1"/>
              </a:solidFill>
              <a:latin typeface="Aptos" panose="020B0004020202020204" pitchFamily="34" charset="0"/>
            </a:endParaRPr>
          </a:p>
          <a:p>
            <a:pPr lvl="3" indent="0">
              <a:lnSpc>
                <a:spcPct val="150000"/>
              </a:lnSpc>
              <a:buNone/>
            </a:pPr>
            <a:r>
              <a:rPr lang="en-AU" sz="2000" b="1" dirty="0">
                <a:solidFill>
                  <a:schemeClr val="bg1"/>
                </a:solidFill>
                <a:latin typeface="Aptos" panose="020B0004020202020204" pitchFamily="34" charset="0"/>
              </a:rPr>
              <a:t>I like Alex more than Kate </a:t>
            </a:r>
            <a:r>
              <a:rPr lang="en-US" altLang="en-US" sz="2000" dirty="0">
                <a:solidFill>
                  <a:schemeClr val="bg1"/>
                </a:solidFill>
                <a:sym typeface="Wingdings" panose="05000000000000000000" pitchFamily="2" charset="2"/>
              </a:rPr>
              <a:t></a:t>
            </a:r>
            <a:r>
              <a:rPr lang="en-US" altLang="en-US" sz="2000" dirty="0">
                <a:solidFill>
                  <a:schemeClr val="bg1"/>
                </a:solidFill>
                <a:latin typeface="Aptos" panose="020B0004020202020204" pitchFamily="34" charset="0"/>
              </a:rPr>
              <a:t> Alex is your </a:t>
            </a:r>
            <a:r>
              <a:rPr lang="en-US" altLang="en-US" sz="2000" dirty="0" err="1">
                <a:solidFill>
                  <a:schemeClr val="bg1"/>
                </a:solidFill>
                <a:latin typeface="Aptos" panose="020B0004020202020204" pitchFamily="34" charset="0"/>
              </a:rPr>
              <a:t>favourite</a:t>
            </a:r>
            <a:r>
              <a:rPr lang="en-US" altLang="en-US" sz="2000" dirty="0">
                <a:solidFill>
                  <a:schemeClr val="bg1"/>
                </a:solidFill>
                <a:latin typeface="Aptos" panose="020B0004020202020204" pitchFamily="34" charset="0"/>
              </a:rPr>
              <a:t>.</a:t>
            </a:r>
            <a:endParaRPr lang="en-AU" sz="2000" b="1" dirty="0">
              <a:solidFill>
                <a:schemeClr val="bg1"/>
              </a:solidFill>
            </a:endParaRPr>
          </a:p>
          <a:p>
            <a:endParaRPr lang="en-AU" sz="1800" dirty="0"/>
          </a:p>
        </p:txBody>
      </p:sp>
    </p:spTree>
    <p:extLst>
      <p:ext uri="{BB962C8B-B14F-4D97-AF65-F5344CB8AC3E}">
        <p14:creationId xmlns:p14="http://schemas.microsoft.com/office/powerpoint/2010/main" val="996327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3DF9E-E53B-4F2E-4F09-BCA3E7B2AC2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FCBA3A-6C8D-D03A-FF18-C589E4DAB0D0}"/>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3D11B63D-D107-1E5E-830D-55BD52FECC42}"/>
              </a:ext>
            </a:extLst>
          </p:cNvPr>
          <p:cNvSpPr>
            <a:spLocks noGrp="1"/>
          </p:cNvSpPr>
          <p:nvPr>
            <p:ph type="ctrTitle"/>
          </p:nvPr>
        </p:nvSpPr>
        <p:spPr/>
        <p:txBody>
          <a:bodyPr/>
          <a:lstStyle/>
          <a:p>
            <a:r>
              <a:rPr lang="en-AU" dirty="0"/>
              <a:t>Evidence-based frameworks of reading</a:t>
            </a:r>
          </a:p>
        </p:txBody>
      </p:sp>
      <p:sp>
        <p:nvSpPr>
          <p:cNvPr id="5" name="Text Placeholder 4">
            <a:extLst>
              <a:ext uri="{FF2B5EF4-FFF2-40B4-BE49-F238E27FC236}">
                <a16:creationId xmlns:a16="http://schemas.microsoft.com/office/drawing/2014/main" id="{3BE77CCD-4E9C-4318-46F0-EA25C92E266E}"/>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4171054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2422-C483-86E6-2922-CC00E50FDFE7}"/>
              </a:ext>
            </a:extLst>
          </p:cNvPr>
          <p:cNvSpPr>
            <a:spLocks noGrp="1"/>
          </p:cNvSpPr>
          <p:nvPr>
            <p:ph type="title"/>
          </p:nvPr>
        </p:nvSpPr>
        <p:spPr/>
        <p:txBody>
          <a:bodyPr/>
          <a:lstStyle/>
          <a:p>
            <a:r>
              <a:rPr lang="en-AU" dirty="0"/>
              <a:t>Evidence-based frameworks</a:t>
            </a:r>
          </a:p>
        </p:txBody>
      </p:sp>
      <p:sp>
        <p:nvSpPr>
          <p:cNvPr id="3" name="Content Placeholder 2">
            <a:extLst>
              <a:ext uri="{FF2B5EF4-FFF2-40B4-BE49-F238E27FC236}">
                <a16:creationId xmlns:a16="http://schemas.microsoft.com/office/drawing/2014/main" id="{4B991D4C-6FC3-08F2-D790-75CBDE4260A6}"/>
              </a:ext>
            </a:extLst>
          </p:cNvPr>
          <p:cNvSpPr>
            <a:spLocks noGrp="1"/>
          </p:cNvSpPr>
          <p:nvPr>
            <p:ph idx="1"/>
          </p:nvPr>
        </p:nvSpPr>
        <p:spPr/>
        <p:txBody>
          <a:bodyPr/>
          <a:lstStyle/>
          <a:p>
            <a:pPr marL="342900" indent="-342900">
              <a:buFont typeface="Arial" panose="020B0604020202020204" pitchFamily="34" charset="0"/>
              <a:buChar char="•"/>
            </a:pPr>
            <a:r>
              <a:rPr lang="en-AU" sz="2400" dirty="0"/>
              <a:t>Simple View of Reading</a:t>
            </a:r>
          </a:p>
          <a:p>
            <a:pPr marL="342900" indent="-342900">
              <a:buFont typeface="Arial" panose="020B0604020202020204" pitchFamily="34" charset="0"/>
              <a:buChar char="•"/>
            </a:pPr>
            <a:r>
              <a:rPr lang="en-AU" sz="2400" dirty="0"/>
              <a:t>Cognitive Foundations Model</a:t>
            </a:r>
          </a:p>
          <a:p>
            <a:pPr marL="342900" indent="-342900">
              <a:buFont typeface="Arial" panose="020B0604020202020204" pitchFamily="34" charset="0"/>
              <a:buChar char="•"/>
            </a:pPr>
            <a:r>
              <a:rPr lang="en-AU" sz="2400" dirty="0"/>
              <a:t>The Five ‘Big Ideas’ or components of reading</a:t>
            </a:r>
          </a:p>
          <a:p>
            <a:pPr marL="342900" indent="-342900">
              <a:buFont typeface="Arial" panose="020B0604020202020204" pitchFamily="34" charset="0"/>
              <a:buChar char="•"/>
            </a:pPr>
            <a:r>
              <a:rPr lang="en-AU" sz="2400" dirty="0"/>
              <a:t>The importance of knowledge</a:t>
            </a:r>
          </a:p>
        </p:txBody>
      </p:sp>
      <p:sp>
        <p:nvSpPr>
          <p:cNvPr id="4" name="Slide Number Placeholder 3">
            <a:extLst>
              <a:ext uri="{FF2B5EF4-FFF2-40B4-BE49-F238E27FC236}">
                <a16:creationId xmlns:a16="http://schemas.microsoft.com/office/drawing/2014/main" id="{11714D63-093F-7A7D-8C34-111F0D5A0A18}"/>
              </a:ext>
            </a:extLst>
          </p:cNvPr>
          <p:cNvSpPr>
            <a:spLocks noGrp="1"/>
          </p:cNvSpPr>
          <p:nvPr>
            <p:ph type="sldNum" sz="quarter" idx="10"/>
          </p:nvPr>
        </p:nvSpPr>
        <p:spPr/>
        <p:txBody>
          <a:bodyPr/>
          <a:lstStyle/>
          <a:p>
            <a:fld id="{10A01DC5-1685-4615-8240-15192985C6A2}" type="slidenum">
              <a:rPr lang="en-AU" smtClean="0"/>
              <a:pPr/>
              <a:t>15</a:t>
            </a:fld>
            <a:endParaRPr lang="en-AU" dirty="0"/>
          </a:p>
        </p:txBody>
      </p:sp>
    </p:spTree>
    <p:extLst>
      <p:ext uri="{BB962C8B-B14F-4D97-AF65-F5344CB8AC3E}">
        <p14:creationId xmlns:p14="http://schemas.microsoft.com/office/powerpoint/2010/main" val="2569240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1D76B-3D2E-38B4-0330-AFD0B7E30B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28EEFC-65B5-4F70-3BB3-22E1774C6C12}"/>
              </a:ext>
            </a:extLst>
          </p:cNvPr>
          <p:cNvSpPr>
            <a:spLocks noGrp="1"/>
          </p:cNvSpPr>
          <p:nvPr>
            <p:ph type="title"/>
          </p:nvPr>
        </p:nvSpPr>
        <p:spPr/>
        <p:txBody>
          <a:bodyPr/>
          <a:lstStyle/>
          <a:p>
            <a:r>
              <a:rPr lang="en-AU" dirty="0"/>
              <a:t>Scientific evidence-based theoretical frameworks or models of reading</a:t>
            </a:r>
            <a:br>
              <a:rPr lang="en-AU" dirty="0">
                <a:solidFill>
                  <a:schemeClr val="bg2">
                    <a:lumMod val="75000"/>
                  </a:schemeClr>
                </a:solidFill>
              </a:rPr>
            </a:br>
            <a:endParaRPr lang="en-AU" dirty="0"/>
          </a:p>
        </p:txBody>
      </p:sp>
      <p:sp>
        <p:nvSpPr>
          <p:cNvPr id="5" name="Title 1">
            <a:extLst>
              <a:ext uri="{FF2B5EF4-FFF2-40B4-BE49-F238E27FC236}">
                <a16:creationId xmlns:a16="http://schemas.microsoft.com/office/drawing/2014/main" id="{AC7A360A-2299-B404-5689-BB7043A4019B}"/>
              </a:ext>
            </a:extLst>
          </p:cNvPr>
          <p:cNvSpPr txBox="1">
            <a:spLocks noGrp="1"/>
          </p:cNvSpPr>
          <p:nvPr>
            <p:ph idx="1"/>
          </p:nvPr>
        </p:nvSpPr>
        <p:spPr>
          <a:xfrm>
            <a:off x="360000" y="1620000"/>
            <a:ext cx="11289456" cy="45360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endParaRPr lang="en-AU" sz="2400" dirty="0">
              <a:solidFill>
                <a:srgbClr val="333333"/>
              </a:solidFill>
              <a:latin typeface="Aptos" panose="020B0004020202020204" pitchFamily="34" charset="0"/>
            </a:endParaRPr>
          </a:p>
          <a:p>
            <a:r>
              <a:rPr lang="en-AU" sz="2400" dirty="0">
                <a:solidFill>
                  <a:srgbClr val="333333"/>
                </a:solidFill>
                <a:latin typeface="Aptos" panose="020B0004020202020204" pitchFamily="34" charset="0"/>
              </a:rPr>
              <a:t>According to Hoover and </a:t>
            </a:r>
            <a:r>
              <a:rPr lang="en-AU" sz="2400" dirty="0" err="1">
                <a:solidFill>
                  <a:srgbClr val="333333"/>
                </a:solidFill>
                <a:latin typeface="Aptos" panose="020B0004020202020204" pitchFamily="34" charset="0"/>
              </a:rPr>
              <a:t>Tunmer</a:t>
            </a:r>
            <a:r>
              <a:rPr lang="en-AU" sz="2400" dirty="0">
                <a:solidFill>
                  <a:srgbClr val="333333"/>
                </a:solidFill>
                <a:latin typeface="Aptos" panose="020B0004020202020204" pitchFamily="34" charset="0"/>
              </a:rPr>
              <a:t> (2020), a framework</a:t>
            </a:r>
          </a:p>
          <a:p>
            <a:endParaRPr lang="en-AU" sz="2400" dirty="0">
              <a:solidFill>
                <a:srgbClr val="333333"/>
              </a:solidFill>
              <a:latin typeface="Aptos" panose="020B0004020202020204" pitchFamily="34" charset="0"/>
            </a:endParaRPr>
          </a:p>
          <a:p>
            <a:pPr marL="180000" lvl="4" indent="0">
              <a:buNone/>
            </a:pPr>
            <a:r>
              <a:rPr lang="en-AU" sz="2400" b="0" dirty="0">
                <a:solidFill>
                  <a:srgbClr val="333333"/>
                </a:solidFill>
              </a:rPr>
              <a:t>“… provides a way for reading professionals to think about reading and its development and gives them mechanisms that, coupled with such understanding, will help them link what children must know to become strong readers to what teaching can best provide through the competent use of available tools.”</a:t>
            </a:r>
          </a:p>
          <a:p>
            <a:pPr algn="ctr"/>
            <a:endParaRPr lang="en-AU" sz="2400" dirty="0">
              <a:solidFill>
                <a:schemeClr val="bg2">
                  <a:lumMod val="75000"/>
                </a:schemeClr>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8B32587-5ECD-388E-273C-5824AEF6D566}"/>
              </a:ext>
            </a:extLst>
          </p:cNvPr>
          <p:cNvSpPr>
            <a:spLocks noGrp="1"/>
          </p:cNvSpPr>
          <p:nvPr>
            <p:ph type="sldNum" sz="quarter" idx="10"/>
          </p:nvPr>
        </p:nvSpPr>
        <p:spPr/>
        <p:txBody>
          <a:bodyPr/>
          <a:lstStyle/>
          <a:p>
            <a:fld id="{10A01DC5-1685-4615-8240-15192985C6A2}" type="slidenum">
              <a:rPr lang="en-AU" smtClean="0"/>
              <a:pPr/>
              <a:t>16</a:t>
            </a:fld>
            <a:endParaRPr lang="en-AU" dirty="0"/>
          </a:p>
        </p:txBody>
      </p:sp>
    </p:spTree>
    <p:extLst>
      <p:ext uri="{BB962C8B-B14F-4D97-AF65-F5344CB8AC3E}">
        <p14:creationId xmlns:p14="http://schemas.microsoft.com/office/powerpoint/2010/main" val="926491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657E-1834-DD53-EFF1-E090D2CED4B3}"/>
              </a:ext>
            </a:extLst>
          </p:cNvPr>
          <p:cNvSpPr>
            <a:spLocks noGrp="1"/>
          </p:cNvSpPr>
          <p:nvPr>
            <p:ph type="title"/>
          </p:nvPr>
        </p:nvSpPr>
        <p:spPr/>
        <p:txBody>
          <a:bodyPr/>
          <a:lstStyle/>
          <a:p>
            <a:r>
              <a:rPr lang="en-AU" dirty="0"/>
              <a:t>Frameworks are useful because they…</a:t>
            </a:r>
          </a:p>
        </p:txBody>
      </p:sp>
      <p:sp>
        <p:nvSpPr>
          <p:cNvPr id="4" name="Slide Number Placeholder 3">
            <a:extLst>
              <a:ext uri="{FF2B5EF4-FFF2-40B4-BE49-F238E27FC236}">
                <a16:creationId xmlns:a16="http://schemas.microsoft.com/office/drawing/2014/main" id="{4AD672B1-B288-B393-039F-F5218F2B3AE3}"/>
              </a:ext>
            </a:extLst>
          </p:cNvPr>
          <p:cNvSpPr>
            <a:spLocks noGrp="1"/>
          </p:cNvSpPr>
          <p:nvPr>
            <p:ph type="sldNum" sz="quarter" idx="10"/>
          </p:nvPr>
        </p:nvSpPr>
        <p:spPr/>
        <p:txBody>
          <a:bodyPr/>
          <a:lstStyle/>
          <a:p>
            <a:fld id="{10A01DC5-1685-4615-8240-15192985C6A2}" type="slidenum">
              <a:rPr lang="en-AU" smtClean="0"/>
              <a:pPr/>
              <a:t>17</a:t>
            </a:fld>
            <a:endParaRPr lang="en-AU" dirty="0"/>
          </a:p>
        </p:txBody>
      </p:sp>
      <p:sp>
        <p:nvSpPr>
          <p:cNvPr id="5" name="Content Placeholder 2">
            <a:extLst>
              <a:ext uri="{FF2B5EF4-FFF2-40B4-BE49-F238E27FC236}">
                <a16:creationId xmlns:a16="http://schemas.microsoft.com/office/drawing/2014/main" id="{C3AED834-0BB6-66CE-AEF1-081DB2276D78}"/>
              </a:ext>
            </a:extLst>
          </p:cNvPr>
          <p:cNvSpPr>
            <a:spLocks noGrp="1"/>
          </p:cNvSpPr>
          <p:nvPr>
            <p:ph idx="1"/>
          </p:nvPr>
        </p:nvSpPr>
        <p:spPr>
          <a:xfrm>
            <a:off x="360363" y="1619250"/>
            <a:ext cx="11483975" cy="4537075"/>
          </a:xfrm>
        </p:spPr>
        <p:txBody>
          <a:bodyPr>
            <a:normAutofit/>
          </a:bodyPr>
          <a:lstStyle/>
          <a:p>
            <a:pPr marL="342900" lvl="0" indent="-342900">
              <a:buFont typeface="Symbol" pitchFamily="2" charset="2"/>
              <a:buChar char=""/>
            </a:pPr>
            <a:r>
              <a:rPr lang="en-AU" sz="2400" dirty="0">
                <a:effectLst/>
                <a:latin typeface="Aptos" panose="020B0004020202020204" pitchFamily="34" charset="0"/>
                <a:ea typeface="Calibri" panose="020F0502020204030204" pitchFamily="34" charset="0"/>
                <a:cs typeface="Times New Roman" panose="02020603050405020304" pitchFamily="18" charset="0"/>
              </a:rPr>
              <a:t>Increase the likelihood that all of the essential aspects of reading development are included in planning and guidance</a:t>
            </a:r>
          </a:p>
          <a:p>
            <a:pPr marL="342900" lvl="0" indent="-342900">
              <a:buFont typeface="Symbol" pitchFamily="2" charset="2"/>
              <a:buChar char=""/>
            </a:pPr>
            <a:r>
              <a:rPr lang="en-AU" sz="2400" dirty="0">
                <a:effectLst/>
                <a:latin typeface="Aptos" panose="020B0004020202020204" pitchFamily="34" charset="0"/>
                <a:ea typeface="Calibri" panose="020F0502020204030204" pitchFamily="34" charset="0"/>
                <a:cs typeface="Times New Roman" panose="02020603050405020304" pitchFamily="18" charset="0"/>
              </a:rPr>
              <a:t>Reduce the likelihood that instruction and assessment might become heavily skewed toward one set of skills or knowledge</a:t>
            </a:r>
          </a:p>
          <a:p>
            <a:pPr marL="342900" lvl="0" indent="-342900">
              <a:buFont typeface="Symbol" pitchFamily="2" charset="2"/>
              <a:buChar char=""/>
            </a:pPr>
            <a:r>
              <a:rPr lang="en-AU" sz="2400" dirty="0">
                <a:effectLst/>
                <a:latin typeface="Aptos" panose="020B0004020202020204" pitchFamily="34" charset="0"/>
                <a:ea typeface="Calibri" panose="020F0502020204030204" pitchFamily="34" charset="0"/>
                <a:cs typeface="Times New Roman" panose="02020603050405020304" pitchFamily="18" charset="0"/>
              </a:rPr>
              <a:t>Reassure school leaders and teachers that a policy or professional learning that is focused on one aspect of reading does not mean that others are dismissed or neglected</a:t>
            </a:r>
          </a:p>
          <a:p>
            <a:pPr marL="342900" lvl="0" indent="-342900">
              <a:buFont typeface="Symbol" pitchFamily="2" charset="2"/>
              <a:buChar char=""/>
            </a:pPr>
            <a:r>
              <a:rPr lang="en-AU" sz="2400" dirty="0">
                <a:effectLst/>
                <a:latin typeface="Aptos" panose="020B0004020202020204" pitchFamily="34" charset="0"/>
                <a:ea typeface="Calibri" panose="020F0502020204030204" pitchFamily="34" charset="0"/>
                <a:cs typeface="Times New Roman" panose="02020603050405020304" pitchFamily="18" charset="0"/>
              </a:rPr>
              <a:t>Provide a structure that it is understood, accepted and implemented consistently</a:t>
            </a:r>
          </a:p>
          <a:p>
            <a:endParaRPr lang="en-US" sz="2400" dirty="0">
              <a:latin typeface="Aptos" panose="020B0004020202020204" pitchFamily="34" charset="0"/>
            </a:endParaRPr>
          </a:p>
        </p:txBody>
      </p:sp>
    </p:spTree>
    <p:extLst>
      <p:ext uri="{BB962C8B-B14F-4D97-AF65-F5344CB8AC3E}">
        <p14:creationId xmlns:p14="http://schemas.microsoft.com/office/powerpoint/2010/main" val="2316197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D966-5D1E-5C96-A9D0-83D3F0DD83E7}"/>
              </a:ext>
            </a:extLst>
          </p:cNvPr>
          <p:cNvSpPr>
            <a:spLocks noGrp="1"/>
          </p:cNvSpPr>
          <p:nvPr>
            <p:ph type="title"/>
          </p:nvPr>
        </p:nvSpPr>
        <p:spPr/>
        <p:txBody>
          <a:bodyPr/>
          <a:lstStyle/>
          <a:p>
            <a:r>
              <a:rPr lang="en-AU" dirty="0"/>
              <a:t>Simple View of Reading </a:t>
            </a:r>
            <a:br>
              <a:rPr lang="en-AU" dirty="0"/>
            </a:br>
            <a:endParaRPr lang="en-AU" dirty="0"/>
          </a:p>
        </p:txBody>
      </p:sp>
      <p:sp>
        <p:nvSpPr>
          <p:cNvPr id="4" name="Slide Number Placeholder 3">
            <a:extLst>
              <a:ext uri="{FF2B5EF4-FFF2-40B4-BE49-F238E27FC236}">
                <a16:creationId xmlns:a16="http://schemas.microsoft.com/office/drawing/2014/main" id="{35D02E03-9B21-E67D-18F5-AA538BFA915A}"/>
              </a:ext>
            </a:extLst>
          </p:cNvPr>
          <p:cNvSpPr>
            <a:spLocks noGrp="1"/>
          </p:cNvSpPr>
          <p:nvPr>
            <p:ph type="sldNum" sz="quarter" idx="10"/>
          </p:nvPr>
        </p:nvSpPr>
        <p:spPr/>
        <p:txBody>
          <a:bodyPr/>
          <a:lstStyle/>
          <a:p>
            <a:fld id="{10A01DC5-1685-4615-8240-15192985C6A2}" type="slidenum">
              <a:rPr lang="en-AU" smtClean="0"/>
              <a:pPr/>
              <a:t>18</a:t>
            </a:fld>
            <a:endParaRPr lang="en-AU" dirty="0"/>
          </a:p>
        </p:txBody>
      </p:sp>
      <p:pic>
        <p:nvPicPr>
          <p:cNvPr id="10" name="Content Placeholder 9" descr="A blue circle with black text and a white symbol&#10;&#10;AI-generated content may be incorrect.">
            <a:extLst>
              <a:ext uri="{FF2B5EF4-FFF2-40B4-BE49-F238E27FC236}">
                <a16:creationId xmlns:a16="http://schemas.microsoft.com/office/drawing/2014/main" id="{6762565E-DBE8-FD58-2340-2BEE0C8A48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8743" y="1795807"/>
            <a:ext cx="9637691" cy="3567198"/>
          </a:xfrm>
        </p:spPr>
      </p:pic>
      <p:sp>
        <p:nvSpPr>
          <p:cNvPr id="11" name="TextBox 10">
            <a:extLst>
              <a:ext uri="{FF2B5EF4-FFF2-40B4-BE49-F238E27FC236}">
                <a16:creationId xmlns:a16="http://schemas.microsoft.com/office/drawing/2014/main" id="{59480CF4-F9C1-5BC7-A545-7BE702F17DED}"/>
              </a:ext>
            </a:extLst>
          </p:cNvPr>
          <p:cNvSpPr txBox="1"/>
          <p:nvPr/>
        </p:nvSpPr>
        <p:spPr>
          <a:xfrm>
            <a:off x="2903322" y="5896482"/>
            <a:ext cx="7349706" cy="595223"/>
          </a:xfrm>
          <a:prstGeom prst="rect">
            <a:avLst/>
          </a:prstGeom>
          <a:noFill/>
        </p:spPr>
        <p:txBody>
          <a:bodyPr wrap="square" lIns="0" tIns="0" rIns="0" bIns="0" rtlCol="0">
            <a:noAutofit/>
          </a:bodyPr>
          <a:lstStyle/>
          <a:p>
            <a:pPr algn="l"/>
            <a:r>
              <a:rPr lang="en-AU" sz="2000" b="0" i="0" u="none" strike="noStrike" baseline="0" dirty="0">
                <a:solidFill>
                  <a:srgbClr val="57585A"/>
                </a:solidFill>
                <a:latin typeface="HelveticaNeueLT Pro 57 Cn"/>
              </a:rPr>
              <a:t>Gough &amp; </a:t>
            </a:r>
            <a:r>
              <a:rPr lang="en-AU" sz="2000" b="0" i="0" u="none" strike="noStrike" baseline="0" dirty="0" err="1">
                <a:solidFill>
                  <a:srgbClr val="57585A"/>
                </a:solidFill>
                <a:latin typeface="HelveticaNeueLT Pro 57 Cn"/>
              </a:rPr>
              <a:t>Tunmer</a:t>
            </a:r>
            <a:r>
              <a:rPr lang="en-AU" sz="2000" b="0" i="0" u="none" strike="noStrike" baseline="0" dirty="0">
                <a:solidFill>
                  <a:srgbClr val="57585A"/>
                </a:solidFill>
                <a:latin typeface="HelveticaNeueLT Pro 57 Cn"/>
              </a:rPr>
              <a:t> (1986). Image from Wheldall et al. (2023)</a:t>
            </a:r>
            <a:endParaRPr lang="en-AU" sz="2000" dirty="0">
              <a:latin typeface="Aptos" panose="020B0004020202020204" pitchFamily="34" charset="0"/>
            </a:endParaRPr>
          </a:p>
        </p:txBody>
      </p:sp>
    </p:spTree>
    <p:extLst>
      <p:ext uri="{BB962C8B-B14F-4D97-AF65-F5344CB8AC3E}">
        <p14:creationId xmlns:p14="http://schemas.microsoft.com/office/powerpoint/2010/main" val="1993330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1BEC7-ADE5-A061-FD02-59CA24027066}"/>
              </a:ext>
            </a:extLst>
          </p:cNvPr>
          <p:cNvSpPr>
            <a:spLocks noGrp="1"/>
          </p:cNvSpPr>
          <p:nvPr>
            <p:ph type="title"/>
          </p:nvPr>
        </p:nvSpPr>
        <p:spPr/>
        <p:txBody>
          <a:bodyPr/>
          <a:lstStyle/>
          <a:p>
            <a:r>
              <a:rPr lang="en-AU" dirty="0"/>
              <a:t>Cognitive Foundations Framework</a:t>
            </a:r>
          </a:p>
        </p:txBody>
      </p:sp>
      <p:pic>
        <p:nvPicPr>
          <p:cNvPr id="8" name="Content Placeholder 7">
            <a:extLst>
              <a:ext uri="{FF2B5EF4-FFF2-40B4-BE49-F238E27FC236}">
                <a16:creationId xmlns:a16="http://schemas.microsoft.com/office/drawing/2014/main" id="{AE3069DC-9F88-AB66-3D18-FE0A380AB14F}"/>
              </a:ext>
            </a:extLst>
          </p:cNvPr>
          <p:cNvPicPr>
            <a:picLocks noGrp="1" noChangeAspect="1"/>
          </p:cNvPicPr>
          <p:nvPr>
            <p:ph idx="1"/>
          </p:nvPr>
        </p:nvPicPr>
        <p:blipFill>
          <a:blip r:embed="rId3"/>
          <a:stretch>
            <a:fillRect/>
          </a:stretch>
        </p:blipFill>
        <p:spPr>
          <a:xfrm>
            <a:off x="2689473" y="1281093"/>
            <a:ext cx="6752669" cy="4404741"/>
          </a:xfrm>
        </p:spPr>
      </p:pic>
      <p:sp>
        <p:nvSpPr>
          <p:cNvPr id="4" name="Slide Number Placeholder 3">
            <a:extLst>
              <a:ext uri="{FF2B5EF4-FFF2-40B4-BE49-F238E27FC236}">
                <a16:creationId xmlns:a16="http://schemas.microsoft.com/office/drawing/2014/main" id="{141CF6F3-912F-C4D7-C360-0227A5A71C95}"/>
              </a:ext>
            </a:extLst>
          </p:cNvPr>
          <p:cNvSpPr>
            <a:spLocks noGrp="1"/>
          </p:cNvSpPr>
          <p:nvPr>
            <p:ph type="sldNum" sz="quarter" idx="10"/>
          </p:nvPr>
        </p:nvSpPr>
        <p:spPr/>
        <p:txBody>
          <a:bodyPr/>
          <a:lstStyle/>
          <a:p>
            <a:fld id="{10A01DC5-1685-4615-8240-15192985C6A2}" type="slidenum">
              <a:rPr lang="en-AU" smtClean="0"/>
              <a:pPr/>
              <a:t>19</a:t>
            </a:fld>
            <a:endParaRPr lang="en-AU" dirty="0"/>
          </a:p>
        </p:txBody>
      </p:sp>
      <p:sp>
        <p:nvSpPr>
          <p:cNvPr id="9" name="TextBox 8">
            <a:extLst>
              <a:ext uri="{FF2B5EF4-FFF2-40B4-BE49-F238E27FC236}">
                <a16:creationId xmlns:a16="http://schemas.microsoft.com/office/drawing/2014/main" id="{29DFB9B6-F332-1310-E028-99F181704D05}"/>
              </a:ext>
            </a:extLst>
          </p:cNvPr>
          <p:cNvSpPr txBox="1"/>
          <p:nvPr/>
        </p:nvSpPr>
        <p:spPr>
          <a:xfrm>
            <a:off x="4393722" y="6200388"/>
            <a:ext cx="3344172" cy="595223"/>
          </a:xfrm>
          <a:prstGeom prst="rect">
            <a:avLst/>
          </a:prstGeom>
          <a:noFill/>
        </p:spPr>
        <p:txBody>
          <a:bodyPr wrap="square" lIns="0" tIns="0" rIns="0" bIns="0" rtlCol="0">
            <a:noAutofit/>
          </a:bodyPr>
          <a:lstStyle/>
          <a:p>
            <a:pPr algn="l"/>
            <a:r>
              <a:rPr lang="en-AU" sz="2000" b="0" i="0" u="none" strike="noStrike" baseline="0" dirty="0">
                <a:solidFill>
                  <a:srgbClr val="57585A"/>
                </a:solidFill>
                <a:latin typeface="HelveticaNeueLT Pro 57 Cn"/>
              </a:rPr>
              <a:t>Hoover &amp; </a:t>
            </a:r>
            <a:r>
              <a:rPr lang="en-AU" sz="2000" b="0" i="0" u="none" strike="noStrike" baseline="0" dirty="0" err="1">
                <a:solidFill>
                  <a:srgbClr val="57585A"/>
                </a:solidFill>
                <a:latin typeface="HelveticaNeueLT Pro 57 Cn"/>
              </a:rPr>
              <a:t>Tunmer</a:t>
            </a:r>
            <a:r>
              <a:rPr lang="en-AU" sz="2000" dirty="0">
                <a:solidFill>
                  <a:srgbClr val="57585A"/>
                </a:solidFill>
                <a:latin typeface="HelveticaNeueLT Pro 57 Cn"/>
              </a:rPr>
              <a:t> </a:t>
            </a:r>
            <a:r>
              <a:rPr lang="en-AU" sz="2000" b="0" i="0" u="none" strike="noStrike" baseline="0" dirty="0">
                <a:solidFill>
                  <a:srgbClr val="57585A"/>
                </a:solidFill>
                <a:latin typeface="HelveticaNeueLT Pro 57 Cn"/>
              </a:rPr>
              <a:t>(2019)</a:t>
            </a:r>
            <a:endParaRPr lang="en-AU" sz="2000" dirty="0">
              <a:latin typeface="Aptos" panose="020B0004020202020204" pitchFamily="34" charset="0"/>
            </a:endParaRPr>
          </a:p>
        </p:txBody>
      </p:sp>
      <p:pic>
        <p:nvPicPr>
          <p:cNvPr id="5" name="Picture 4">
            <a:extLst>
              <a:ext uri="{FF2B5EF4-FFF2-40B4-BE49-F238E27FC236}">
                <a16:creationId xmlns:a16="http://schemas.microsoft.com/office/drawing/2014/main" id="{5FF23E0C-AAD0-D4EE-7590-624F167AC7A2}"/>
              </a:ext>
            </a:extLst>
          </p:cNvPr>
          <p:cNvPicPr>
            <a:picLocks noChangeAspect="1"/>
          </p:cNvPicPr>
          <p:nvPr/>
        </p:nvPicPr>
        <p:blipFill>
          <a:blip r:embed="rId4"/>
          <a:stretch>
            <a:fillRect/>
          </a:stretch>
        </p:blipFill>
        <p:spPr>
          <a:xfrm>
            <a:off x="9586751" y="2388267"/>
            <a:ext cx="1897249" cy="1903449"/>
          </a:xfrm>
          <a:prstGeom prst="rect">
            <a:avLst/>
          </a:prstGeom>
        </p:spPr>
      </p:pic>
      <p:pic>
        <p:nvPicPr>
          <p:cNvPr id="7" name="Picture 6">
            <a:extLst>
              <a:ext uri="{FF2B5EF4-FFF2-40B4-BE49-F238E27FC236}">
                <a16:creationId xmlns:a16="http://schemas.microsoft.com/office/drawing/2014/main" id="{AC3E3EE0-2184-42B1-B6C3-889C49749CB1}"/>
              </a:ext>
            </a:extLst>
          </p:cNvPr>
          <p:cNvPicPr>
            <a:picLocks noChangeAspect="1"/>
          </p:cNvPicPr>
          <p:nvPr/>
        </p:nvPicPr>
        <p:blipFill>
          <a:blip r:embed="rId5"/>
          <a:stretch>
            <a:fillRect/>
          </a:stretch>
        </p:blipFill>
        <p:spPr>
          <a:xfrm>
            <a:off x="460756" y="2334126"/>
            <a:ext cx="1861017" cy="2011733"/>
          </a:xfrm>
          <a:prstGeom prst="rect">
            <a:avLst/>
          </a:prstGeom>
        </p:spPr>
      </p:pic>
    </p:spTree>
    <p:extLst>
      <p:ext uri="{BB962C8B-B14F-4D97-AF65-F5344CB8AC3E}">
        <p14:creationId xmlns:p14="http://schemas.microsoft.com/office/powerpoint/2010/main" val="235104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D6BD7-F97E-044B-283E-379F46231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CCFC3-6B9D-6355-8BE7-1CE22E7535DF}"/>
              </a:ext>
            </a:extLst>
          </p:cNvPr>
          <p:cNvSpPr>
            <a:spLocks noGrp="1"/>
          </p:cNvSpPr>
          <p:nvPr>
            <p:ph type="title"/>
          </p:nvPr>
        </p:nvSpPr>
        <p:spPr/>
        <p:txBody>
          <a:bodyPr/>
          <a:lstStyle/>
          <a:p>
            <a:r>
              <a:rPr lang="en-AU" dirty="0"/>
              <a:t>Overview</a:t>
            </a:r>
          </a:p>
        </p:txBody>
      </p:sp>
      <p:sp>
        <p:nvSpPr>
          <p:cNvPr id="4" name="Slide Number Placeholder 3">
            <a:extLst>
              <a:ext uri="{FF2B5EF4-FFF2-40B4-BE49-F238E27FC236}">
                <a16:creationId xmlns:a16="http://schemas.microsoft.com/office/drawing/2014/main" id="{0BAFF55F-97BB-201A-1909-B424951F02D5}"/>
              </a:ext>
            </a:extLst>
          </p:cNvPr>
          <p:cNvSpPr>
            <a:spLocks noGrp="1"/>
          </p:cNvSpPr>
          <p:nvPr>
            <p:ph type="sldNum" sz="quarter" idx="14"/>
          </p:nvPr>
        </p:nvSpPr>
        <p:spPr/>
        <p:txBody>
          <a:bodyPr/>
          <a:lstStyle/>
          <a:p>
            <a:fld id="{10A01DC5-1685-4615-8240-15192985C6A2}" type="slidenum">
              <a:rPr lang="en-AU" smtClean="0"/>
              <a:pPr/>
              <a:t>2</a:t>
            </a:fld>
            <a:endParaRPr lang="en-AU" dirty="0"/>
          </a:p>
        </p:txBody>
      </p:sp>
      <p:graphicFrame>
        <p:nvGraphicFramePr>
          <p:cNvPr id="3" name="Diagram 2">
            <a:extLst>
              <a:ext uri="{FF2B5EF4-FFF2-40B4-BE49-F238E27FC236}">
                <a16:creationId xmlns:a16="http://schemas.microsoft.com/office/drawing/2014/main" id="{BF58847F-F34E-6BC2-A925-AAB70DA69BF6}"/>
              </a:ext>
            </a:extLst>
          </p:cNvPr>
          <p:cNvGraphicFramePr/>
          <p:nvPr>
            <p:extLst>
              <p:ext uri="{D42A27DB-BD31-4B8C-83A1-F6EECF244321}">
                <p14:modId xmlns:p14="http://schemas.microsoft.com/office/powerpoint/2010/main" val="1964101854"/>
              </p:ext>
            </p:extLst>
          </p:nvPr>
        </p:nvGraphicFramePr>
        <p:xfrm>
          <a:off x="464442" y="1187333"/>
          <a:ext cx="108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483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9145-1AF4-2007-645F-D5CBA2DDA737}"/>
              </a:ext>
            </a:extLst>
          </p:cNvPr>
          <p:cNvSpPr>
            <a:spLocks noGrp="1"/>
          </p:cNvSpPr>
          <p:nvPr>
            <p:ph type="title"/>
          </p:nvPr>
        </p:nvSpPr>
        <p:spPr/>
        <p:txBody>
          <a:bodyPr/>
          <a:lstStyle/>
          <a:p>
            <a:r>
              <a:rPr lang="en-AU" dirty="0"/>
              <a:t>Five ‘Big Ideas’ or components of reading</a:t>
            </a:r>
          </a:p>
        </p:txBody>
      </p:sp>
      <p:sp>
        <p:nvSpPr>
          <p:cNvPr id="4" name="Slide Number Placeholder 3">
            <a:extLst>
              <a:ext uri="{FF2B5EF4-FFF2-40B4-BE49-F238E27FC236}">
                <a16:creationId xmlns:a16="http://schemas.microsoft.com/office/drawing/2014/main" id="{1A5212BF-CA0D-B8B4-12C6-591B88696D9D}"/>
              </a:ext>
            </a:extLst>
          </p:cNvPr>
          <p:cNvSpPr>
            <a:spLocks noGrp="1"/>
          </p:cNvSpPr>
          <p:nvPr>
            <p:ph type="sldNum" sz="quarter" idx="10"/>
          </p:nvPr>
        </p:nvSpPr>
        <p:spPr/>
        <p:txBody>
          <a:bodyPr/>
          <a:lstStyle/>
          <a:p>
            <a:fld id="{10A01DC5-1685-4615-8240-15192985C6A2}" type="slidenum">
              <a:rPr lang="en-AU" smtClean="0"/>
              <a:pPr/>
              <a:t>20</a:t>
            </a:fld>
            <a:endParaRPr lang="en-AU" dirty="0"/>
          </a:p>
        </p:txBody>
      </p:sp>
      <p:graphicFrame>
        <p:nvGraphicFramePr>
          <p:cNvPr id="5" name="Table 4">
            <a:extLst>
              <a:ext uri="{FF2B5EF4-FFF2-40B4-BE49-F238E27FC236}">
                <a16:creationId xmlns:a16="http://schemas.microsoft.com/office/drawing/2014/main" id="{BD6E41A7-88E9-A866-78AC-3A11FF89DE43}"/>
              </a:ext>
            </a:extLst>
          </p:cNvPr>
          <p:cNvGraphicFramePr>
            <a:graphicFrameLocks noGrp="1"/>
          </p:cNvGraphicFramePr>
          <p:nvPr>
            <p:extLst>
              <p:ext uri="{D42A27DB-BD31-4B8C-83A1-F6EECF244321}">
                <p14:modId xmlns:p14="http://schemas.microsoft.com/office/powerpoint/2010/main" val="25415030"/>
              </p:ext>
            </p:extLst>
          </p:nvPr>
        </p:nvGraphicFramePr>
        <p:xfrm>
          <a:off x="551726" y="1305202"/>
          <a:ext cx="8335599" cy="4814864"/>
        </p:xfrm>
        <a:graphic>
          <a:graphicData uri="http://schemas.openxmlformats.org/drawingml/2006/table">
            <a:tbl>
              <a:tblPr firstRow="1" bandRow="1">
                <a:tableStyleId>{69012ECD-51FC-41F1-AA8D-1B2483CD663E}</a:tableStyleId>
              </a:tblPr>
              <a:tblGrid>
                <a:gridCol w="2548485">
                  <a:extLst>
                    <a:ext uri="{9D8B030D-6E8A-4147-A177-3AD203B41FA5}">
                      <a16:colId xmlns:a16="http://schemas.microsoft.com/office/drawing/2014/main" val="676976077"/>
                    </a:ext>
                  </a:extLst>
                </a:gridCol>
                <a:gridCol w="5787114">
                  <a:extLst>
                    <a:ext uri="{9D8B030D-6E8A-4147-A177-3AD203B41FA5}">
                      <a16:colId xmlns:a16="http://schemas.microsoft.com/office/drawing/2014/main" val="2435312254"/>
                    </a:ext>
                  </a:extLst>
                </a:gridCol>
              </a:tblGrid>
              <a:tr h="499979">
                <a:tc>
                  <a:txBody>
                    <a:bodyPr/>
                    <a:lstStyle/>
                    <a:p>
                      <a:r>
                        <a:rPr lang="en-AU" sz="2000" dirty="0">
                          <a:latin typeface="Aptos" panose="020B0004020202020204" pitchFamily="34" charset="0"/>
                        </a:rPr>
                        <a:t>Component</a:t>
                      </a:r>
                    </a:p>
                  </a:txBody>
                  <a:tcPr/>
                </a:tc>
                <a:tc>
                  <a:txBody>
                    <a:bodyPr/>
                    <a:lstStyle/>
                    <a:p>
                      <a:r>
                        <a:rPr lang="en-AU" sz="2000" dirty="0">
                          <a:latin typeface="Aptos" panose="020B0004020202020204" pitchFamily="34" charset="0"/>
                        </a:rPr>
                        <a:t>Description</a:t>
                      </a:r>
                    </a:p>
                  </a:txBody>
                  <a:tcPr/>
                </a:tc>
                <a:extLst>
                  <a:ext uri="{0D108BD9-81ED-4DB2-BD59-A6C34878D82A}">
                    <a16:rowId xmlns:a16="http://schemas.microsoft.com/office/drawing/2014/main" val="846316863"/>
                  </a:ext>
                </a:extLst>
              </a:tr>
              <a:tr h="862977">
                <a:tc>
                  <a:txBody>
                    <a:bodyPr/>
                    <a:lstStyle/>
                    <a:p>
                      <a:r>
                        <a:rPr lang="en-AU" sz="2000" b="1" dirty="0">
                          <a:latin typeface="Aptos" panose="020B0004020202020204" pitchFamily="34" charset="0"/>
                        </a:rPr>
                        <a:t>Phonemic awareness </a:t>
                      </a:r>
                      <a:endParaRPr lang="en-AU" sz="2000" dirty="0">
                        <a:latin typeface="Aptos" panose="020B00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dirty="0">
                          <a:latin typeface="Aptos" panose="020B0004020202020204" pitchFamily="34" charset="0"/>
                        </a:rPr>
                        <a:t>The ability to identify and manipulate the distinct individual sounds in spoken words.</a:t>
                      </a:r>
                    </a:p>
                  </a:txBody>
                  <a:tcPr/>
                </a:tc>
                <a:extLst>
                  <a:ext uri="{0D108BD9-81ED-4DB2-BD59-A6C34878D82A}">
                    <a16:rowId xmlns:a16="http://schemas.microsoft.com/office/drawing/2014/main" val="3900925535"/>
                  </a:ext>
                </a:extLst>
              </a:tr>
              <a:tr h="862977">
                <a:tc>
                  <a:txBody>
                    <a:bodyPr/>
                    <a:lstStyle/>
                    <a:p>
                      <a:r>
                        <a:rPr lang="en-AU" sz="2000" b="1" dirty="0">
                          <a:latin typeface="Aptos" panose="020B0004020202020204" pitchFamily="34" charset="0"/>
                        </a:rPr>
                        <a:t>Phonics</a:t>
                      </a:r>
                      <a:endParaRPr lang="en-AU" sz="2000" dirty="0">
                        <a:latin typeface="Aptos" panose="020B00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dirty="0">
                          <a:latin typeface="Aptos" panose="020B0004020202020204" pitchFamily="34" charset="0"/>
                        </a:rPr>
                        <a:t>The ability to decode words using knowledge </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2000" dirty="0">
                          <a:latin typeface="Aptos" panose="020B0004020202020204" pitchFamily="34" charset="0"/>
                        </a:rPr>
                        <a:t>of letter-sound relationships.</a:t>
                      </a:r>
                    </a:p>
                  </a:txBody>
                  <a:tcPr/>
                </a:tc>
                <a:extLst>
                  <a:ext uri="{0D108BD9-81ED-4DB2-BD59-A6C34878D82A}">
                    <a16:rowId xmlns:a16="http://schemas.microsoft.com/office/drawing/2014/main" val="3749635749"/>
                  </a:ext>
                </a:extLst>
              </a:tr>
              <a:tr h="862977">
                <a:tc>
                  <a:txBody>
                    <a:bodyPr/>
                    <a:lstStyle/>
                    <a:p>
                      <a:r>
                        <a:rPr lang="en-AU" sz="2000" b="1" dirty="0">
                          <a:latin typeface="Aptos" panose="020B0004020202020204" pitchFamily="34" charset="0"/>
                        </a:rPr>
                        <a:t>Fluency</a:t>
                      </a:r>
                      <a:endParaRPr lang="en-AU" sz="2000" dirty="0">
                        <a:latin typeface="Aptos" panose="020B00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dirty="0">
                          <a:latin typeface="Aptos" panose="020B0004020202020204" pitchFamily="34" charset="0"/>
                        </a:rPr>
                        <a:t>The ability to read with appropriate speed, accuracy and prosody.</a:t>
                      </a:r>
                    </a:p>
                  </a:txBody>
                  <a:tcPr/>
                </a:tc>
                <a:extLst>
                  <a:ext uri="{0D108BD9-81ED-4DB2-BD59-A6C34878D82A}">
                    <a16:rowId xmlns:a16="http://schemas.microsoft.com/office/drawing/2014/main" val="2467611917"/>
                  </a:ext>
                </a:extLst>
              </a:tr>
              <a:tr h="862977">
                <a:tc>
                  <a:txBody>
                    <a:bodyPr/>
                    <a:lstStyle/>
                    <a:p>
                      <a:r>
                        <a:rPr lang="en-AU" sz="2000" b="1" dirty="0">
                          <a:latin typeface="Aptos" panose="020B0004020202020204" pitchFamily="34" charset="0"/>
                        </a:rPr>
                        <a:t>Vocabulary</a:t>
                      </a:r>
                      <a:endParaRPr lang="en-AU" sz="2000" dirty="0">
                        <a:latin typeface="Aptos" panose="020B00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dirty="0">
                          <a:latin typeface="Aptos" panose="020B0004020202020204" pitchFamily="34" charset="0"/>
                        </a:rPr>
                        <a:t>The ability to understand the meanings of a wide variety of words.</a:t>
                      </a:r>
                    </a:p>
                  </a:txBody>
                  <a:tcPr/>
                </a:tc>
                <a:extLst>
                  <a:ext uri="{0D108BD9-81ED-4DB2-BD59-A6C34878D82A}">
                    <a16:rowId xmlns:a16="http://schemas.microsoft.com/office/drawing/2014/main" val="122670468"/>
                  </a:ext>
                </a:extLst>
              </a:tr>
              <a:tr h="862977">
                <a:tc>
                  <a:txBody>
                    <a:bodyPr/>
                    <a:lstStyle/>
                    <a:p>
                      <a:r>
                        <a:rPr lang="en-AU" sz="2000" b="1" dirty="0">
                          <a:latin typeface="Aptos" panose="020B0004020202020204" pitchFamily="34" charset="0"/>
                        </a:rPr>
                        <a:t>Comprehension</a:t>
                      </a:r>
                      <a:endParaRPr lang="en-AU" sz="2000" dirty="0">
                        <a:latin typeface="Aptos" panose="020B000402020202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dirty="0">
                          <a:latin typeface="Aptos" panose="020B0004020202020204" pitchFamily="34" charset="0"/>
                        </a:rPr>
                        <a:t>The ability to understand the meaning and intent of a whole text.</a:t>
                      </a:r>
                    </a:p>
                  </a:txBody>
                  <a:tcPr/>
                </a:tc>
                <a:extLst>
                  <a:ext uri="{0D108BD9-81ED-4DB2-BD59-A6C34878D82A}">
                    <a16:rowId xmlns:a16="http://schemas.microsoft.com/office/drawing/2014/main" val="2640209215"/>
                  </a:ext>
                </a:extLst>
              </a:tr>
            </a:tbl>
          </a:graphicData>
        </a:graphic>
      </p:graphicFrame>
      <p:pic>
        <p:nvPicPr>
          <p:cNvPr id="9" name="Picture 8">
            <a:extLst>
              <a:ext uri="{FF2B5EF4-FFF2-40B4-BE49-F238E27FC236}">
                <a16:creationId xmlns:a16="http://schemas.microsoft.com/office/drawing/2014/main" id="{4F47C24C-1055-E50A-FD6B-5FCF054C6A36}"/>
              </a:ext>
            </a:extLst>
          </p:cNvPr>
          <p:cNvPicPr>
            <a:picLocks noChangeAspect="1"/>
          </p:cNvPicPr>
          <p:nvPr/>
        </p:nvPicPr>
        <p:blipFill>
          <a:blip r:embed="rId2"/>
          <a:stretch>
            <a:fillRect/>
          </a:stretch>
        </p:blipFill>
        <p:spPr>
          <a:xfrm>
            <a:off x="8716097" y="3493169"/>
            <a:ext cx="1536551" cy="1660989"/>
          </a:xfrm>
          <a:prstGeom prst="rect">
            <a:avLst/>
          </a:prstGeom>
        </p:spPr>
      </p:pic>
      <p:pic>
        <p:nvPicPr>
          <p:cNvPr id="10" name="Picture 9">
            <a:extLst>
              <a:ext uri="{FF2B5EF4-FFF2-40B4-BE49-F238E27FC236}">
                <a16:creationId xmlns:a16="http://schemas.microsoft.com/office/drawing/2014/main" id="{A80B97A1-5907-0592-3326-2871FD728A37}"/>
              </a:ext>
            </a:extLst>
          </p:cNvPr>
          <p:cNvPicPr>
            <a:picLocks noChangeAspect="1"/>
          </p:cNvPicPr>
          <p:nvPr/>
        </p:nvPicPr>
        <p:blipFill>
          <a:blip r:embed="rId3"/>
          <a:stretch>
            <a:fillRect/>
          </a:stretch>
        </p:blipFill>
        <p:spPr>
          <a:xfrm>
            <a:off x="8630131" y="1830887"/>
            <a:ext cx="1656868" cy="1662282"/>
          </a:xfrm>
          <a:prstGeom prst="rect">
            <a:avLst/>
          </a:prstGeom>
        </p:spPr>
      </p:pic>
    </p:spTree>
    <p:extLst>
      <p:ext uri="{BB962C8B-B14F-4D97-AF65-F5344CB8AC3E}">
        <p14:creationId xmlns:p14="http://schemas.microsoft.com/office/powerpoint/2010/main" val="1736962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44A3-71D3-AABE-1B14-75428B947560}"/>
              </a:ext>
            </a:extLst>
          </p:cNvPr>
          <p:cNvSpPr>
            <a:spLocks noGrp="1"/>
          </p:cNvSpPr>
          <p:nvPr>
            <p:ph type="title"/>
          </p:nvPr>
        </p:nvSpPr>
        <p:spPr/>
        <p:txBody>
          <a:bodyPr/>
          <a:lstStyle/>
          <a:p>
            <a:r>
              <a:rPr lang="en-AU" dirty="0"/>
              <a:t>The </a:t>
            </a:r>
            <a:r>
              <a:rPr lang="en-AU" dirty="0" err="1"/>
              <a:t>SVoR</a:t>
            </a:r>
            <a:r>
              <a:rPr lang="en-AU" dirty="0"/>
              <a:t> in European Portuguese</a:t>
            </a:r>
            <a:br>
              <a:rPr lang="en-AU" dirty="0"/>
            </a:br>
            <a:endParaRPr lang="en-AU" sz="2400" dirty="0"/>
          </a:p>
        </p:txBody>
      </p:sp>
      <p:graphicFrame>
        <p:nvGraphicFramePr>
          <p:cNvPr id="5" name="Content Placeholder 4">
            <a:extLst>
              <a:ext uri="{FF2B5EF4-FFF2-40B4-BE49-F238E27FC236}">
                <a16:creationId xmlns:a16="http://schemas.microsoft.com/office/drawing/2014/main" id="{13939F66-5798-3177-4126-877048E389E8}"/>
              </a:ext>
            </a:extLst>
          </p:cNvPr>
          <p:cNvGraphicFramePr>
            <a:graphicFrameLocks noGrp="1"/>
          </p:cNvGraphicFramePr>
          <p:nvPr>
            <p:ph idx="1"/>
            <p:extLst>
              <p:ext uri="{D42A27DB-BD31-4B8C-83A1-F6EECF244321}">
                <p14:modId xmlns:p14="http://schemas.microsoft.com/office/powerpoint/2010/main" val="994913455"/>
              </p:ext>
            </p:extLst>
          </p:nvPr>
        </p:nvGraphicFramePr>
        <p:xfrm>
          <a:off x="4433644" y="4588498"/>
          <a:ext cx="6210910" cy="1647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C244943-4A82-B91A-BD81-8DA4C3BA4291}"/>
              </a:ext>
            </a:extLst>
          </p:cNvPr>
          <p:cNvSpPr>
            <a:spLocks noGrp="1"/>
          </p:cNvSpPr>
          <p:nvPr>
            <p:ph type="sldNum" sz="quarter" idx="10"/>
          </p:nvPr>
        </p:nvSpPr>
        <p:spPr/>
        <p:txBody>
          <a:bodyPr/>
          <a:lstStyle/>
          <a:p>
            <a:fld id="{10A01DC5-1685-4615-8240-15192985C6A2}" type="slidenum">
              <a:rPr lang="en-AU" smtClean="0"/>
              <a:pPr/>
              <a:t>21</a:t>
            </a:fld>
            <a:endParaRPr lang="en-AU" dirty="0"/>
          </a:p>
        </p:txBody>
      </p:sp>
      <p:pic>
        <p:nvPicPr>
          <p:cNvPr id="3" name="Content Placeholder 9" descr="A blue circle with black text and a white symbol&#10;&#10;AI-generated content may be incorrect.">
            <a:extLst>
              <a:ext uri="{FF2B5EF4-FFF2-40B4-BE49-F238E27FC236}">
                <a16:creationId xmlns:a16="http://schemas.microsoft.com/office/drawing/2014/main" id="{3DB50B66-C08F-A41C-2BC6-BC8BDE43D1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0823" y="1659326"/>
            <a:ext cx="7585492" cy="2807618"/>
          </a:xfrm>
          <a:prstGeom prst="rect">
            <a:avLst/>
          </a:prstGeom>
        </p:spPr>
      </p:pic>
      <p:graphicFrame>
        <p:nvGraphicFramePr>
          <p:cNvPr id="7" name="Content Placeholder 4">
            <a:extLst>
              <a:ext uri="{FF2B5EF4-FFF2-40B4-BE49-F238E27FC236}">
                <a16:creationId xmlns:a16="http://schemas.microsoft.com/office/drawing/2014/main" id="{ED0FE1AD-5FBD-DF6D-FB77-A46346055185}"/>
              </a:ext>
            </a:extLst>
          </p:cNvPr>
          <p:cNvGraphicFramePr>
            <a:graphicFrameLocks/>
          </p:cNvGraphicFramePr>
          <p:nvPr>
            <p:extLst>
              <p:ext uri="{D42A27DB-BD31-4B8C-83A1-F6EECF244321}">
                <p14:modId xmlns:p14="http://schemas.microsoft.com/office/powerpoint/2010/main" val="1664111716"/>
              </p:ext>
            </p:extLst>
          </p:nvPr>
        </p:nvGraphicFramePr>
        <p:xfrm>
          <a:off x="115643" y="4588499"/>
          <a:ext cx="5198819" cy="164782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77874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6A04-34B5-887D-74F7-2935A46587BD}"/>
              </a:ext>
            </a:extLst>
          </p:cNvPr>
          <p:cNvSpPr>
            <a:spLocks noGrp="1"/>
          </p:cNvSpPr>
          <p:nvPr>
            <p:ph type="title"/>
          </p:nvPr>
        </p:nvSpPr>
        <p:spPr/>
        <p:txBody>
          <a:bodyPr/>
          <a:lstStyle/>
          <a:p>
            <a:r>
              <a:rPr lang="en-AU" dirty="0"/>
              <a:t>The importance of background knowledge</a:t>
            </a:r>
          </a:p>
        </p:txBody>
      </p:sp>
      <p:sp>
        <p:nvSpPr>
          <p:cNvPr id="3" name="Content Placeholder 2">
            <a:extLst>
              <a:ext uri="{FF2B5EF4-FFF2-40B4-BE49-F238E27FC236}">
                <a16:creationId xmlns:a16="http://schemas.microsoft.com/office/drawing/2014/main" id="{BB22F49D-DD85-CD51-3B94-12268B8F0FB9}"/>
              </a:ext>
            </a:extLst>
          </p:cNvPr>
          <p:cNvSpPr>
            <a:spLocks noGrp="1"/>
          </p:cNvSpPr>
          <p:nvPr>
            <p:ph idx="1"/>
          </p:nvPr>
        </p:nvSpPr>
        <p:spPr>
          <a:xfrm>
            <a:off x="360000" y="1532592"/>
            <a:ext cx="11484000" cy="4536000"/>
          </a:xfrm>
        </p:spPr>
        <p:txBody>
          <a:bodyPr/>
          <a:lstStyle/>
          <a:p>
            <a:pPr marL="342900" indent="-342900">
              <a:buFont typeface="Arial" panose="020B0604020202020204" pitchFamily="34" charset="0"/>
              <a:buChar char="•"/>
            </a:pPr>
            <a:r>
              <a:rPr lang="en-AU" dirty="0"/>
              <a:t>The quantity and quality of knowledge that the reader can draw on when reading text is a strong predictor of comprehension.</a:t>
            </a:r>
          </a:p>
          <a:p>
            <a:pPr marL="342900" indent="-342900">
              <a:buFont typeface="Arial" panose="020B0604020202020204" pitchFamily="34" charset="0"/>
              <a:buChar char="•"/>
            </a:pPr>
            <a:r>
              <a:rPr lang="en-AU" dirty="0"/>
              <a:t>Knowledge is thought to be organised into networks of connected facts and concepts, called </a:t>
            </a:r>
            <a:r>
              <a:rPr lang="en-AU" i="1" dirty="0"/>
              <a:t>schemata </a:t>
            </a:r>
            <a:r>
              <a:rPr lang="en-AU" dirty="0"/>
              <a:t>in long term memory.</a:t>
            </a:r>
          </a:p>
          <a:p>
            <a:pPr marL="342900" indent="-342900">
              <a:buFont typeface="Arial" panose="020B0604020202020204" pitchFamily="34" charset="0"/>
              <a:buChar char="•"/>
            </a:pPr>
            <a:r>
              <a:rPr lang="en-AU" dirty="0"/>
              <a:t>Knowledge is essential for inference generation – bridging the gap between what is in the text and what is assumed.</a:t>
            </a:r>
          </a:p>
          <a:p>
            <a:pPr marL="342900" indent="-342900">
              <a:buFont typeface="Arial" panose="020B0604020202020204" pitchFamily="34" charset="0"/>
              <a:buChar char="•"/>
            </a:pPr>
            <a:r>
              <a:rPr lang="en-AU" dirty="0"/>
              <a:t>Knowledge contributes to the development of a mental model/situation model which is built using aspects of the text and the readers’ existing knowledge. It changes as more information is integrated. </a:t>
            </a:r>
          </a:p>
          <a:p>
            <a:pPr marL="342900" indent="-342900">
              <a:buFont typeface="Arial" panose="020B0604020202020204" pitchFamily="34" charset="0"/>
              <a:buChar char="•"/>
            </a:pPr>
            <a:r>
              <a:rPr lang="en-AU" dirty="0"/>
              <a:t>A strong mental model facilitates comprehension and encodes information into long term memory enriching the schemata.</a:t>
            </a:r>
          </a:p>
          <a:p>
            <a:pPr marL="342900" indent="-342900">
              <a:buFont typeface="Arial" panose="020B0604020202020204" pitchFamily="34" charset="0"/>
              <a:buChar char="•"/>
            </a:pPr>
            <a:r>
              <a:rPr lang="en-AU" dirty="0"/>
              <a:t>A weak mental model inhibits the ability to make inferences, filter out irrelevant information, identify contradictory information, and overcome text complexity and coherence challenges.</a:t>
            </a:r>
          </a:p>
        </p:txBody>
      </p:sp>
      <p:sp>
        <p:nvSpPr>
          <p:cNvPr id="4" name="Slide Number Placeholder 3">
            <a:extLst>
              <a:ext uri="{FF2B5EF4-FFF2-40B4-BE49-F238E27FC236}">
                <a16:creationId xmlns:a16="http://schemas.microsoft.com/office/drawing/2014/main" id="{35D7562A-0801-50F1-5344-66B17FF53679}"/>
              </a:ext>
            </a:extLst>
          </p:cNvPr>
          <p:cNvSpPr>
            <a:spLocks noGrp="1"/>
          </p:cNvSpPr>
          <p:nvPr>
            <p:ph type="sldNum" sz="quarter" idx="10"/>
          </p:nvPr>
        </p:nvSpPr>
        <p:spPr/>
        <p:txBody>
          <a:bodyPr/>
          <a:lstStyle/>
          <a:p>
            <a:fld id="{10A01DC5-1685-4615-8240-15192985C6A2}" type="slidenum">
              <a:rPr lang="en-AU" smtClean="0"/>
              <a:pPr/>
              <a:t>22</a:t>
            </a:fld>
            <a:endParaRPr lang="en-AU" dirty="0"/>
          </a:p>
        </p:txBody>
      </p:sp>
    </p:spTree>
    <p:extLst>
      <p:ext uri="{BB962C8B-B14F-4D97-AF65-F5344CB8AC3E}">
        <p14:creationId xmlns:p14="http://schemas.microsoft.com/office/powerpoint/2010/main" val="3444367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00BDB-895F-25D2-3F6E-0694FDC607F0}"/>
              </a:ext>
            </a:extLst>
          </p:cNvPr>
          <p:cNvSpPr>
            <a:spLocks noGrp="1"/>
          </p:cNvSpPr>
          <p:nvPr>
            <p:ph type="title"/>
          </p:nvPr>
        </p:nvSpPr>
        <p:spPr/>
        <p:txBody>
          <a:bodyPr/>
          <a:lstStyle/>
          <a:p>
            <a:r>
              <a:rPr lang="en-AU" dirty="0"/>
              <a:t>A bi-directional relationship</a:t>
            </a:r>
          </a:p>
        </p:txBody>
      </p:sp>
      <p:sp>
        <p:nvSpPr>
          <p:cNvPr id="3" name="Content Placeholder 2">
            <a:extLst>
              <a:ext uri="{FF2B5EF4-FFF2-40B4-BE49-F238E27FC236}">
                <a16:creationId xmlns:a16="http://schemas.microsoft.com/office/drawing/2014/main" id="{EBD02AD2-7C8E-919D-60BD-4D450F43C5EB}"/>
              </a:ext>
            </a:extLst>
          </p:cNvPr>
          <p:cNvSpPr>
            <a:spLocks noGrp="1"/>
          </p:cNvSpPr>
          <p:nvPr>
            <p:ph idx="1"/>
          </p:nvPr>
        </p:nvSpPr>
        <p:spPr>
          <a:xfrm>
            <a:off x="360000" y="1620000"/>
            <a:ext cx="7478831" cy="4536000"/>
          </a:xfrm>
        </p:spPr>
        <p:txBody>
          <a:bodyPr/>
          <a:lstStyle/>
          <a:p>
            <a:pPr algn="ctr"/>
            <a:endParaRPr lang="en-AU" dirty="0"/>
          </a:p>
          <a:p>
            <a:pPr marL="285750" indent="-285750">
              <a:buFont typeface="Arial" panose="020B0604020202020204" pitchFamily="34" charset="0"/>
              <a:buChar char="•"/>
            </a:pPr>
            <a:r>
              <a:rPr lang="en-US" dirty="0">
                <a:latin typeface="Aptos" panose="020B0004020202020204" pitchFamily="34" charset="0"/>
              </a:rPr>
              <a:t>Reading comprehension is highly dependent on background knowledge but the relationship is </a:t>
            </a:r>
            <a:r>
              <a:rPr lang="en-US" b="1" dirty="0">
                <a:latin typeface="Aptos" panose="020B0004020202020204" pitchFamily="34" charset="0"/>
              </a:rPr>
              <a:t>bi-directional</a:t>
            </a:r>
            <a:r>
              <a:rPr lang="en-US" dirty="0">
                <a:latin typeface="Aptos" panose="020B0004020202020204" pitchFamily="34" charset="0"/>
              </a:rPr>
              <a:t>. Students need comprehension skills to gain knowledge from reading and vice versa. </a:t>
            </a:r>
          </a:p>
          <a:p>
            <a:pPr marL="285750" indent="-285750">
              <a:buFont typeface="Arial" panose="020B0604020202020204" pitchFamily="34" charset="0"/>
              <a:buChar char="•"/>
            </a:pPr>
            <a:r>
              <a:rPr lang="en-AU" dirty="0">
                <a:latin typeface="Aptos" panose="020B0004020202020204" pitchFamily="34" charset="0"/>
                <a:ea typeface="Calibri" panose="020F0502020204030204" pitchFamily="34" charset="0"/>
                <a:cs typeface="Times New Roman" panose="02020603050405020304" pitchFamily="18" charset="0"/>
              </a:rPr>
              <a:t>In an evidence-based approach to comprehension instruction, skills and strategies are taught explicitly and cumulatively, and gradually integrated.. </a:t>
            </a:r>
            <a:endParaRPr lang="en-US" dirty="0">
              <a:latin typeface="Aptos" panose="020B0004020202020204" pitchFamily="34" charset="0"/>
            </a:endParaRPr>
          </a:p>
          <a:p>
            <a:pPr marL="285750" indent="-285750">
              <a:buFont typeface="Arial" panose="020B0604020202020204" pitchFamily="34" charset="0"/>
              <a:buChar char="•"/>
            </a:pPr>
            <a:r>
              <a:rPr lang="en-US" dirty="0">
                <a:latin typeface="Aptos" panose="020B0004020202020204" pitchFamily="34" charset="0"/>
              </a:rPr>
              <a:t>Comprehension instruction will be most effective if it is taught along with a </a:t>
            </a:r>
            <a:r>
              <a:rPr lang="en-US" b="1" dirty="0">
                <a:latin typeface="Aptos" panose="020B0004020202020204" pitchFamily="34" charset="0"/>
              </a:rPr>
              <a:t>content-rich curriculum </a:t>
            </a:r>
            <a:r>
              <a:rPr lang="en-US" dirty="0">
                <a:latin typeface="Aptos" panose="020B0004020202020204" pitchFamily="34" charset="0"/>
              </a:rPr>
              <a:t>that builds knowledge</a:t>
            </a:r>
          </a:p>
          <a:p>
            <a:endParaRPr lang="en-AU" dirty="0"/>
          </a:p>
        </p:txBody>
      </p:sp>
      <p:sp>
        <p:nvSpPr>
          <p:cNvPr id="4" name="Slide Number Placeholder 3">
            <a:extLst>
              <a:ext uri="{FF2B5EF4-FFF2-40B4-BE49-F238E27FC236}">
                <a16:creationId xmlns:a16="http://schemas.microsoft.com/office/drawing/2014/main" id="{D05EF6A7-2B6F-F5CD-0373-0C1B2E25D7FD}"/>
              </a:ext>
            </a:extLst>
          </p:cNvPr>
          <p:cNvSpPr>
            <a:spLocks noGrp="1"/>
          </p:cNvSpPr>
          <p:nvPr>
            <p:ph type="sldNum" sz="quarter" idx="10"/>
          </p:nvPr>
        </p:nvSpPr>
        <p:spPr/>
        <p:txBody>
          <a:bodyPr/>
          <a:lstStyle/>
          <a:p>
            <a:fld id="{10A01DC5-1685-4615-8240-15192985C6A2}" type="slidenum">
              <a:rPr lang="en-AU" smtClean="0"/>
              <a:pPr/>
              <a:t>23</a:t>
            </a:fld>
            <a:endParaRPr lang="en-AU" dirty="0"/>
          </a:p>
        </p:txBody>
      </p:sp>
      <p:graphicFrame>
        <p:nvGraphicFramePr>
          <p:cNvPr id="5" name="Diagram 4">
            <a:extLst>
              <a:ext uri="{FF2B5EF4-FFF2-40B4-BE49-F238E27FC236}">
                <a16:creationId xmlns:a16="http://schemas.microsoft.com/office/drawing/2014/main" id="{E07DF9A1-A8CB-A783-C306-704D08FF92C1}"/>
              </a:ext>
            </a:extLst>
          </p:cNvPr>
          <p:cNvGraphicFramePr/>
          <p:nvPr>
            <p:extLst>
              <p:ext uri="{D42A27DB-BD31-4B8C-83A1-F6EECF244321}">
                <p14:modId xmlns:p14="http://schemas.microsoft.com/office/powerpoint/2010/main" val="1055380058"/>
              </p:ext>
            </p:extLst>
          </p:nvPr>
        </p:nvGraphicFramePr>
        <p:xfrm>
          <a:off x="8145583" y="1620000"/>
          <a:ext cx="360540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639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3911E-1E1C-CC43-BA6E-29AEC8B4655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640445-F0AC-1099-F2B0-05F3A4BD82EF}"/>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22CF94F7-EB0A-7D2B-F33F-688DEA99DD2B}"/>
              </a:ext>
            </a:extLst>
          </p:cNvPr>
          <p:cNvSpPr>
            <a:spLocks noGrp="1"/>
          </p:cNvSpPr>
          <p:nvPr>
            <p:ph type="ctrTitle"/>
          </p:nvPr>
        </p:nvSpPr>
        <p:spPr/>
        <p:txBody>
          <a:bodyPr/>
          <a:lstStyle/>
          <a:p>
            <a:r>
              <a:rPr lang="en-AU" dirty="0"/>
              <a:t>Effective instruction</a:t>
            </a:r>
          </a:p>
        </p:txBody>
      </p:sp>
      <p:sp>
        <p:nvSpPr>
          <p:cNvPr id="5" name="Text Placeholder 4">
            <a:extLst>
              <a:ext uri="{FF2B5EF4-FFF2-40B4-BE49-F238E27FC236}">
                <a16:creationId xmlns:a16="http://schemas.microsoft.com/office/drawing/2014/main" id="{3B418247-141F-7220-90DA-A0EB5D9DE3BF}"/>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877139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78A59-EE86-9C3C-0AFD-C5932CC86F69}"/>
              </a:ext>
            </a:extLst>
          </p:cNvPr>
          <p:cNvSpPr>
            <a:spLocks noGrp="1"/>
          </p:cNvSpPr>
          <p:nvPr>
            <p:ph type="title"/>
          </p:nvPr>
        </p:nvSpPr>
        <p:spPr/>
        <p:txBody>
          <a:bodyPr/>
          <a:lstStyle/>
          <a:p>
            <a:r>
              <a:rPr lang="en-AU" dirty="0"/>
              <a:t>Effective instruction</a:t>
            </a:r>
          </a:p>
        </p:txBody>
      </p:sp>
      <p:sp>
        <p:nvSpPr>
          <p:cNvPr id="3" name="Content Placeholder 2">
            <a:extLst>
              <a:ext uri="{FF2B5EF4-FFF2-40B4-BE49-F238E27FC236}">
                <a16:creationId xmlns:a16="http://schemas.microsoft.com/office/drawing/2014/main" id="{8AC83417-7690-EFE4-4BF5-CAF4F10E61D5}"/>
              </a:ext>
            </a:extLst>
          </p:cNvPr>
          <p:cNvSpPr>
            <a:spLocks noGrp="1"/>
          </p:cNvSpPr>
          <p:nvPr>
            <p:ph idx="1"/>
          </p:nvPr>
        </p:nvSpPr>
        <p:spPr/>
        <p:txBody>
          <a:bodyPr/>
          <a:lstStyle/>
          <a:p>
            <a:r>
              <a:rPr lang="en-AU" sz="2400" dirty="0"/>
              <a:t>Effective instruction builds the schemata in long term memory that allow not just reading comprehension but all kinds of learning.</a:t>
            </a:r>
          </a:p>
          <a:p>
            <a:endParaRPr lang="en-AU" sz="2400" dirty="0"/>
          </a:p>
          <a:p>
            <a:r>
              <a:rPr lang="en-AU" sz="2400" dirty="0"/>
              <a:t>Effective instruction is: </a:t>
            </a:r>
          </a:p>
          <a:p>
            <a:pPr marL="342900" indent="-342900">
              <a:buFont typeface="Arial" panose="020B0604020202020204" pitchFamily="34" charset="0"/>
              <a:buChar char="•"/>
            </a:pPr>
            <a:r>
              <a:rPr lang="en-AU" sz="2400" dirty="0"/>
              <a:t>Based on the science of learning</a:t>
            </a:r>
          </a:p>
          <a:p>
            <a:pPr marL="342900" indent="-342900">
              <a:buFont typeface="Arial" panose="020B0604020202020204" pitchFamily="34" charset="0"/>
              <a:buChar char="•"/>
            </a:pPr>
            <a:r>
              <a:rPr lang="en-AU" sz="2400" dirty="0"/>
              <a:t>Explicit and adaptive</a:t>
            </a:r>
          </a:p>
          <a:p>
            <a:pPr marL="342900" indent="-342900">
              <a:buFont typeface="Arial" panose="020B0604020202020204" pitchFamily="34" charset="0"/>
              <a:buChar char="•"/>
            </a:pPr>
            <a:r>
              <a:rPr lang="en-AU" sz="2400" dirty="0"/>
              <a:t>Non-categorical (MTSS)</a:t>
            </a:r>
          </a:p>
        </p:txBody>
      </p:sp>
      <p:sp>
        <p:nvSpPr>
          <p:cNvPr id="4" name="Slide Number Placeholder 3">
            <a:extLst>
              <a:ext uri="{FF2B5EF4-FFF2-40B4-BE49-F238E27FC236}">
                <a16:creationId xmlns:a16="http://schemas.microsoft.com/office/drawing/2014/main" id="{8D81E79C-49CE-BE9E-A9D7-F1EC0EF388DB}"/>
              </a:ext>
            </a:extLst>
          </p:cNvPr>
          <p:cNvSpPr>
            <a:spLocks noGrp="1"/>
          </p:cNvSpPr>
          <p:nvPr>
            <p:ph type="sldNum" sz="quarter" idx="10"/>
          </p:nvPr>
        </p:nvSpPr>
        <p:spPr/>
        <p:txBody>
          <a:bodyPr/>
          <a:lstStyle/>
          <a:p>
            <a:fld id="{10A01DC5-1685-4615-8240-15192985C6A2}" type="slidenum">
              <a:rPr lang="en-AU" smtClean="0"/>
              <a:pPr/>
              <a:t>25</a:t>
            </a:fld>
            <a:endParaRPr lang="en-AU" dirty="0"/>
          </a:p>
        </p:txBody>
      </p:sp>
    </p:spTree>
    <p:extLst>
      <p:ext uri="{BB962C8B-B14F-4D97-AF65-F5344CB8AC3E}">
        <p14:creationId xmlns:p14="http://schemas.microsoft.com/office/powerpoint/2010/main" val="2607288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11285-EE1F-74DD-1640-D39FDDBD692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F365BC-29B8-E5EE-5440-FEF8EDEF9962}"/>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B5062451-06B9-AA3E-2770-D55DEB261441}"/>
              </a:ext>
            </a:extLst>
          </p:cNvPr>
          <p:cNvSpPr>
            <a:spLocks noGrp="1"/>
          </p:cNvSpPr>
          <p:nvPr>
            <p:ph type="ctrTitle"/>
          </p:nvPr>
        </p:nvSpPr>
        <p:spPr/>
        <p:txBody>
          <a:bodyPr/>
          <a:lstStyle/>
          <a:p>
            <a:r>
              <a:rPr lang="en-AU" dirty="0"/>
              <a:t>The science of learning</a:t>
            </a:r>
          </a:p>
        </p:txBody>
      </p:sp>
      <p:sp>
        <p:nvSpPr>
          <p:cNvPr id="5" name="Text Placeholder 4">
            <a:extLst>
              <a:ext uri="{FF2B5EF4-FFF2-40B4-BE49-F238E27FC236}">
                <a16:creationId xmlns:a16="http://schemas.microsoft.com/office/drawing/2014/main" id="{8272A601-A28D-1F54-CCA6-F19562744372}"/>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465502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E3B2BE-A44F-F85B-C737-56585E6DC135}"/>
              </a:ext>
            </a:extLst>
          </p:cNvPr>
          <p:cNvSpPr>
            <a:spLocks noGrp="1"/>
          </p:cNvSpPr>
          <p:nvPr>
            <p:ph type="title"/>
          </p:nvPr>
        </p:nvSpPr>
        <p:spPr>
          <a:xfrm>
            <a:off x="507745" y="483927"/>
            <a:ext cx="10080000" cy="1008000"/>
          </a:xfrm>
        </p:spPr>
        <p:txBody>
          <a:bodyPr/>
          <a:lstStyle/>
          <a:p>
            <a:r>
              <a:rPr lang="en-AU" dirty="0"/>
              <a:t>A definition</a:t>
            </a:r>
          </a:p>
        </p:txBody>
      </p:sp>
      <p:sp>
        <p:nvSpPr>
          <p:cNvPr id="7" name="Content Placeholder 6">
            <a:extLst>
              <a:ext uri="{FF2B5EF4-FFF2-40B4-BE49-F238E27FC236}">
                <a16:creationId xmlns:a16="http://schemas.microsoft.com/office/drawing/2014/main" id="{B1CD4C2B-467C-855C-D429-47B619C893F0}"/>
              </a:ext>
            </a:extLst>
          </p:cNvPr>
          <p:cNvSpPr>
            <a:spLocks noGrp="1"/>
          </p:cNvSpPr>
          <p:nvPr>
            <p:ph idx="1"/>
          </p:nvPr>
        </p:nvSpPr>
        <p:spPr>
          <a:xfrm>
            <a:off x="664890" y="2691674"/>
            <a:ext cx="10862219" cy="2175890"/>
          </a:xfrm>
        </p:spPr>
        <p:txBody>
          <a:bodyPr/>
          <a:lstStyle/>
          <a:p>
            <a:pPr algn="ctr"/>
            <a:r>
              <a:rPr lang="en-AU" sz="2400" dirty="0"/>
              <a:t> </a:t>
            </a:r>
            <a:r>
              <a:rPr lang="en-AU" sz="2400" i="1" dirty="0"/>
              <a:t>”The scientific study of the underlying bases of learning with the goal of describing, understanding, or improving learning across developmental stages and diverse contexts</a:t>
            </a:r>
            <a:r>
              <a:rPr lang="en-AU" sz="2400" dirty="0"/>
              <a:t>.”</a:t>
            </a:r>
          </a:p>
          <a:p>
            <a:pPr algn="ctr"/>
            <a:r>
              <a:rPr lang="en-AU" sz="2400" dirty="0"/>
              <a:t>(Privitera, Ng &amp; Chen 2023)</a:t>
            </a:r>
          </a:p>
          <a:p>
            <a:pPr algn="ctr"/>
            <a:endParaRPr lang="en-AU" sz="2400" dirty="0"/>
          </a:p>
        </p:txBody>
      </p:sp>
    </p:spTree>
    <p:extLst>
      <p:ext uri="{BB962C8B-B14F-4D97-AF65-F5344CB8AC3E}">
        <p14:creationId xmlns:p14="http://schemas.microsoft.com/office/powerpoint/2010/main" val="4054877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F11E-278F-8B1C-07BB-BE368BAB5004}"/>
              </a:ext>
            </a:extLst>
          </p:cNvPr>
          <p:cNvSpPr>
            <a:spLocks noGrp="1"/>
          </p:cNvSpPr>
          <p:nvPr>
            <p:ph type="title"/>
          </p:nvPr>
        </p:nvSpPr>
        <p:spPr>
          <a:xfrm>
            <a:off x="359999" y="360000"/>
            <a:ext cx="10360137" cy="545601"/>
          </a:xfrm>
        </p:spPr>
        <p:txBody>
          <a:bodyPr/>
          <a:lstStyle/>
          <a:p>
            <a:r>
              <a:rPr lang="en-AU" dirty="0"/>
              <a:t>Cognitive models of learning</a:t>
            </a:r>
            <a:endParaRPr lang="en-GB" dirty="0"/>
          </a:p>
        </p:txBody>
      </p:sp>
      <p:sp>
        <p:nvSpPr>
          <p:cNvPr id="6" name="Rectangle: Rounded Corners 5">
            <a:extLst>
              <a:ext uri="{FF2B5EF4-FFF2-40B4-BE49-F238E27FC236}">
                <a16:creationId xmlns:a16="http://schemas.microsoft.com/office/drawing/2014/main" id="{ECBD3D07-B42D-FFBD-39E9-BD8DFAC96054}"/>
              </a:ext>
            </a:extLst>
          </p:cNvPr>
          <p:cNvSpPr/>
          <p:nvPr/>
        </p:nvSpPr>
        <p:spPr>
          <a:xfrm>
            <a:off x="354425" y="1697386"/>
            <a:ext cx="6363876" cy="4510648"/>
          </a:xfrm>
          <a:prstGeom prst="rect">
            <a:avLst/>
          </a:prstGeom>
          <a:noFill/>
          <a:ln w="12700" cap="flat" cmpd="sng" algn="ctr">
            <a:noFill/>
            <a:prstDash val="solid"/>
            <a:miter lim="800000"/>
          </a:ln>
          <a:effectLst/>
        </p:spPr>
        <p:txBody>
          <a:bodyPr lIns="0" tIns="45720" rIns="45720" bIns="45720" rtlCol="0" anchor="t"/>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defTabSz="609585">
              <a:lnSpc>
                <a:spcPct val="120000"/>
              </a:lnSpc>
              <a:spcAft>
                <a:spcPts val="1200"/>
              </a:spcAft>
              <a:defRPr/>
            </a:pPr>
            <a:endParaRPr lang="en-GB" b="1" dirty="0">
              <a:latin typeface="Aptos" panose="020B0004020202020204" pitchFamily="34" charset="0"/>
              <a:cs typeface="Arial"/>
            </a:endParaRPr>
          </a:p>
        </p:txBody>
      </p:sp>
      <p:sp>
        <p:nvSpPr>
          <p:cNvPr id="4" name="Slide Number Placeholder 3">
            <a:extLst>
              <a:ext uri="{FF2B5EF4-FFF2-40B4-BE49-F238E27FC236}">
                <a16:creationId xmlns:a16="http://schemas.microsoft.com/office/drawing/2014/main" id="{4EE42594-84A5-8EE4-C398-A72A59F474C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28</a:t>
            </a:fld>
            <a:endParaRPr lang="en-AU"/>
          </a:p>
        </p:txBody>
      </p:sp>
      <p:sp>
        <p:nvSpPr>
          <p:cNvPr id="12" name="TextBox 11">
            <a:extLst>
              <a:ext uri="{FF2B5EF4-FFF2-40B4-BE49-F238E27FC236}">
                <a16:creationId xmlns:a16="http://schemas.microsoft.com/office/drawing/2014/main" id="{B7406350-AB75-A045-B5A9-0D3383934236}"/>
              </a:ext>
            </a:extLst>
          </p:cNvPr>
          <p:cNvSpPr txBox="1"/>
          <p:nvPr/>
        </p:nvSpPr>
        <p:spPr>
          <a:xfrm>
            <a:off x="8333428" y="4238229"/>
            <a:ext cx="3476934" cy="1600438"/>
          </a:xfrm>
          <a:prstGeom prst="roundRect">
            <a:avLst/>
          </a:prstGeom>
          <a:solidFill>
            <a:schemeClr val="accent2"/>
          </a:solidFill>
        </p:spPr>
        <p:txBody>
          <a:bodyPr wrap="square">
            <a:spAutoFit/>
          </a:bodyPr>
          <a:lstStyle/>
          <a:p>
            <a:r>
              <a:rPr lang="en-AU" sz="2200" b="1" dirty="0">
                <a:solidFill>
                  <a:schemeClr val="bg1"/>
                </a:solidFill>
                <a:latin typeface="Aptos" panose="020B0004020202020204" pitchFamily="34" charset="0"/>
              </a:rPr>
              <a:t>Long-term memory </a:t>
            </a:r>
            <a:r>
              <a:rPr lang="en-AU" sz="2200" dirty="0">
                <a:solidFill>
                  <a:schemeClr val="bg1"/>
                </a:solidFill>
                <a:latin typeface="Aptos" panose="020B0004020202020204" pitchFamily="34" charset="0"/>
              </a:rPr>
              <a:t>stores large amounts of information, semi-permanently </a:t>
            </a:r>
          </a:p>
        </p:txBody>
      </p:sp>
      <p:pic>
        <p:nvPicPr>
          <p:cNvPr id="7" name="Picture 6" descr="A diagram of a brain&#10;&#10;Description automatically generated">
            <a:extLst>
              <a:ext uri="{FF2B5EF4-FFF2-40B4-BE49-F238E27FC236}">
                <a16:creationId xmlns:a16="http://schemas.microsoft.com/office/drawing/2014/main" id="{ADDDC466-D820-663D-22BF-072B50463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155" y="1640801"/>
            <a:ext cx="4397931" cy="4481159"/>
          </a:xfrm>
          <a:prstGeom prst="rect">
            <a:avLst/>
          </a:prstGeom>
        </p:spPr>
      </p:pic>
      <p:sp>
        <p:nvSpPr>
          <p:cNvPr id="18" name="TextBox 17">
            <a:extLst>
              <a:ext uri="{FF2B5EF4-FFF2-40B4-BE49-F238E27FC236}">
                <a16:creationId xmlns:a16="http://schemas.microsoft.com/office/drawing/2014/main" id="{1D456FD5-ABD7-3E16-E4F6-5226090F0D81}"/>
              </a:ext>
            </a:extLst>
          </p:cNvPr>
          <p:cNvSpPr txBox="1"/>
          <p:nvPr/>
        </p:nvSpPr>
        <p:spPr>
          <a:xfrm>
            <a:off x="8234508" y="1771696"/>
            <a:ext cx="3543109" cy="1600438"/>
          </a:xfrm>
          <a:prstGeom prst="roundRect">
            <a:avLst/>
          </a:prstGeom>
          <a:solidFill>
            <a:schemeClr val="accent1"/>
          </a:solidFill>
        </p:spPr>
        <p:txBody>
          <a:bodyPr wrap="square">
            <a:spAutoFit/>
          </a:bodyPr>
          <a:lstStyle/>
          <a:p>
            <a:r>
              <a:rPr lang="en-AU" sz="2200" b="1" dirty="0">
                <a:solidFill>
                  <a:schemeClr val="bg1"/>
                </a:solidFill>
                <a:latin typeface="Aptos" panose="020B0004020202020204" pitchFamily="34" charset="0"/>
              </a:rPr>
              <a:t>Working memory </a:t>
            </a:r>
            <a:r>
              <a:rPr lang="en-AU" sz="2200" dirty="0">
                <a:solidFill>
                  <a:schemeClr val="bg1"/>
                </a:solidFill>
                <a:latin typeface="Aptos" panose="020B0004020202020204" pitchFamily="34" charset="0"/>
              </a:rPr>
              <a:t>stores and processes small amounts of information for a short amount time</a:t>
            </a:r>
          </a:p>
        </p:txBody>
      </p:sp>
      <p:cxnSp>
        <p:nvCxnSpPr>
          <p:cNvPr id="20" name="Straight Connector 19">
            <a:extLst>
              <a:ext uri="{FF2B5EF4-FFF2-40B4-BE49-F238E27FC236}">
                <a16:creationId xmlns:a16="http://schemas.microsoft.com/office/drawing/2014/main" id="{DE92ADA3-BCDE-A238-BBE8-7B389F93E3A1}"/>
              </a:ext>
            </a:extLst>
          </p:cNvPr>
          <p:cNvCxnSpPr>
            <a:cxnSpLocks/>
          </p:cNvCxnSpPr>
          <p:nvPr/>
        </p:nvCxnSpPr>
        <p:spPr>
          <a:xfrm flipV="1">
            <a:off x="6316910" y="2312508"/>
            <a:ext cx="1795244" cy="24412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0D407AE-A789-92BD-882F-93FC9A231402}"/>
              </a:ext>
            </a:extLst>
          </p:cNvPr>
          <p:cNvCxnSpPr>
            <a:cxnSpLocks/>
          </p:cNvCxnSpPr>
          <p:nvPr/>
        </p:nvCxnSpPr>
        <p:spPr>
          <a:xfrm>
            <a:off x="6977643" y="4301372"/>
            <a:ext cx="1307989" cy="439793"/>
          </a:xfrm>
          <a:prstGeom prst="line">
            <a:avLst/>
          </a:prstGeom>
          <a:ln w="571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11F6F9F-67F6-FB28-A2FA-428BD62C6304}"/>
              </a:ext>
            </a:extLst>
          </p:cNvPr>
          <p:cNvSpPr txBox="1"/>
          <p:nvPr/>
        </p:nvSpPr>
        <p:spPr>
          <a:xfrm>
            <a:off x="283857" y="2556628"/>
            <a:ext cx="3231876" cy="2349579"/>
          </a:xfrm>
          <a:prstGeom prst="roundRect">
            <a:avLst/>
          </a:prstGeom>
          <a:solidFill>
            <a:schemeClr val="tx2"/>
          </a:solidFill>
        </p:spPr>
        <p:txBody>
          <a:bodyPr wrap="square">
            <a:spAutoFit/>
          </a:bodyPr>
          <a:lstStyle/>
          <a:p>
            <a:r>
              <a:rPr lang="en-AU" altLang="en-US" sz="2200" dirty="0">
                <a:solidFill>
                  <a:schemeClr val="bg1"/>
                </a:solidFill>
                <a:latin typeface="Aptos" panose="020B0004020202020204" pitchFamily="34" charset="0"/>
              </a:rPr>
              <a:t>The learning process starts w</a:t>
            </a:r>
            <a:r>
              <a:rPr kumimoji="0" lang="en-AU" altLang="en-US" sz="2200" b="0" i="0" u="none" strike="noStrike" cap="none" normalizeH="0" baseline="0" dirty="0">
                <a:ln>
                  <a:noFill/>
                </a:ln>
                <a:solidFill>
                  <a:schemeClr val="bg1"/>
                </a:solidFill>
                <a:effectLst/>
                <a:latin typeface="Aptos" panose="020B0004020202020204" pitchFamily="34" charset="0"/>
              </a:rPr>
              <a:t>hen </a:t>
            </a:r>
            <a:r>
              <a:rPr kumimoji="0" lang="en-AU" altLang="en-US" sz="2200" b="1" i="0" u="none" strike="noStrike" cap="none" normalizeH="0" baseline="0" dirty="0">
                <a:ln>
                  <a:noFill/>
                </a:ln>
                <a:solidFill>
                  <a:schemeClr val="bg1"/>
                </a:solidFill>
                <a:effectLst/>
                <a:latin typeface="Aptos" panose="020B0004020202020204" pitchFamily="34" charset="0"/>
              </a:rPr>
              <a:t>attention</a:t>
            </a:r>
            <a:r>
              <a:rPr kumimoji="0" lang="en-AU" altLang="en-US" sz="2200" b="0" i="0" u="none" strike="noStrike" cap="none" normalizeH="0" baseline="0" dirty="0">
                <a:ln>
                  <a:noFill/>
                </a:ln>
                <a:solidFill>
                  <a:schemeClr val="bg1"/>
                </a:solidFill>
                <a:effectLst/>
                <a:latin typeface="Aptos" panose="020B0004020202020204" pitchFamily="34" charset="0"/>
              </a:rPr>
              <a:t> is focused on </a:t>
            </a:r>
            <a:r>
              <a:rPr kumimoji="0" lang="en-AU" altLang="en-US" sz="2200" i="0" u="none" strike="noStrike" cap="none" normalizeH="0" baseline="0" dirty="0">
                <a:ln>
                  <a:noFill/>
                </a:ln>
                <a:solidFill>
                  <a:schemeClr val="bg1"/>
                </a:solidFill>
                <a:effectLst/>
                <a:latin typeface="Aptos" panose="020B0004020202020204" pitchFamily="34" charset="0"/>
              </a:rPr>
              <a:t>new information, </a:t>
            </a:r>
            <a:r>
              <a:rPr kumimoji="0" lang="en-AU" altLang="en-US" sz="2200" b="0" i="0" u="none" strike="noStrike" cap="none" normalizeH="0" baseline="0" dirty="0">
                <a:ln>
                  <a:noFill/>
                </a:ln>
                <a:solidFill>
                  <a:schemeClr val="bg1"/>
                </a:solidFill>
                <a:effectLst/>
                <a:latin typeface="Aptos" panose="020B0004020202020204" pitchFamily="34" charset="0"/>
              </a:rPr>
              <a:t>and it enters working memory</a:t>
            </a:r>
            <a:endParaRPr lang="en-AU" sz="2200" dirty="0">
              <a:solidFill>
                <a:schemeClr val="bg1"/>
              </a:solidFill>
              <a:latin typeface="Aptos" panose="020B0004020202020204" pitchFamily="34" charset="0"/>
            </a:endParaRPr>
          </a:p>
        </p:txBody>
      </p:sp>
      <p:cxnSp>
        <p:nvCxnSpPr>
          <p:cNvPr id="10" name="Straight Connector 9">
            <a:extLst>
              <a:ext uri="{FF2B5EF4-FFF2-40B4-BE49-F238E27FC236}">
                <a16:creationId xmlns:a16="http://schemas.microsoft.com/office/drawing/2014/main" id="{DB22067D-ECA1-ACB8-45DA-9F0A8AB0AEB4}"/>
              </a:ext>
            </a:extLst>
          </p:cNvPr>
          <p:cNvCxnSpPr>
            <a:cxnSpLocks/>
          </p:cNvCxnSpPr>
          <p:nvPr/>
        </p:nvCxnSpPr>
        <p:spPr>
          <a:xfrm>
            <a:off x="3022160" y="3661483"/>
            <a:ext cx="1307989" cy="439793"/>
          </a:xfrm>
          <a:prstGeom prst="line">
            <a:avLst/>
          </a:prstGeom>
          <a:ln w="571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B9D33D-1EF1-806B-6A09-A5167B857377}"/>
              </a:ext>
            </a:extLst>
          </p:cNvPr>
          <p:cNvSpPr txBox="1"/>
          <p:nvPr/>
        </p:nvSpPr>
        <p:spPr>
          <a:xfrm>
            <a:off x="325669" y="1164492"/>
            <a:ext cx="3148252" cy="1148016"/>
          </a:xfrm>
          <a:prstGeom prst="rect">
            <a:avLst/>
          </a:prstGeom>
          <a:noFill/>
          <a:ln>
            <a:solidFill>
              <a:srgbClr val="FF0000"/>
            </a:solidFill>
          </a:ln>
        </p:spPr>
        <p:txBody>
          <a:bodyPr wrap="square" lIns="0" tIns="0" rIns="0" bIns="0" rtlCol="0">
            <a:noAutofit/>
          </a:bodyPr>
          <a:lstStyle/>
          <a:p>
            <a:pPr algn="l"/>
            <a:r>
              <a:rPr lang="en-US" sz="1800" dirty="0">
                <a:latin typeface="Aptos" panose="020B0004020202020204" pitchFamily="34" charset="0"/>
              </a:rPr>
              <a:t>“Cognitive” = </a:t>
            </a:r>
            <a:r>
              <a:rPr lang="en-AU" sz="1800" b="0" i="0" dirty="0">
                <a:solidFill>
                  <a:srgbClr val="252528"/>
                </a:solidFill>
                <a:effectLst/>
                <a:highlight>
                  <a:srgbClr val="FFFFFF"/>
                </a:highlight>
                <a:latin typeface="Aptos" panose="020B0004020202020204" pitchFamily="34" charset="0"/>
              </a:rPr>
              <a:t>of or relating to the mental processes of perception, memory, judgment, and reasoning</a:t>
            </a:r>
          </a:p>
          <a:p>
            <a:pPr algn="l"/>
            <a:endParaRPr lang="en-AU" sz="1400" dirty="0">
              <a:solidFill>
                <a:srgbClr val="252528"/>
              </a:solidFill>
              <a:highlight>
                <a:srgbClr val="FFFFFF"/>
              </a:highlight>
              <a:latin typeface="LFT Etica"/>
            </a:endParaRPr>
          </a:p>
          <a:p>
            <a:pPr algn="l"/>
            <a:endParaRPr lang="en-AU" sz="1800" dirty="0">
              <a:latin typeface="Aptos" panose="020B0004020202020204" pitchFamily="34" charset="0"/>
            </a:endParaRPr>
          </a:p>
        </p:txBody>
      </p:sp>
    </p:spTree>
    <p:extLst>
      <p:ext uri="{BB962C8B-B14F-4D97-AF65-F5344CB8AC3E}">
        <p14:creationId xmlns:p14="http://schemas.microsoft.com/office/powerpoint/2010/main" val="101490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EB19-55CB-37D9-5664-45267763D286}"/>
              </a:ext>
            </a:extLst>
          </p:cNvPr>
          <p:cNvSpPr>
            <a:spLocks noGrp="1"/>
          </p:cNvSpPr>
          <p:nvPr>
            <p:ph type="title"/>
          </p:nvPr>
        </p:nvSpPr>
        <p:spPr/>
        <p:txBody>
          <a:bodyPr/>
          <a:lstStyle/>
          <a:p>
            <a:r>
              <a:rPr lang="en-US" dirty="0"/>
              <a:t>Key concepts in the Science of Learning</a:t>
            </a:r>
            <a:endParaRPr lang="en-AU" dirty="0"/>
          </a:p>
        </p:txBody>
      </p:sp>
      <p:sp>
        <p:nvSpPr>
          <p:cNvPr id="4" name="Slide Number Placeholder 3">
            <a:extLst>
              <a:ext uri="{FF2B5EF4-FFF2-40B4-BE49-F238E27FC236}">
                <a16:creationId xmlns:a16="http://schemas.microsoft.com/office/drawing/2014/main" id="{817C22E6-9C89-D136-459A-45CB2CE7E939}"/>
              </a:ext>
            </a:extLst>
          </p:cNvPr>
          <p:cNvSpPr>
            <a:spLocks noGrp="1"/>
          </p:cNvSpPr>
          <p:nvPr>
            <p:ph type="sldNum" sz="quarter" idx="10"/>
          </p:nvPr>
        </p:nvSpPr>
        <p:spPr/>
        <p:txBody>
          <a:bodyPr/>
          <a:lstStyle/>
          <a:p>
            <a:fld id="{10A01DC5-1685-4615-8240-15192985C6A2}" type="slidenum">
              <a:rPr lang="en-AU" smtClean="0"/>
              <a:pPr/>
              <a:t>29</a:t>
            </a:fld>
            <a:endParaRPr lang="en-AU" dirty="0"/>
          </a:p>
        </p:txBody>
      </p:sp>
      <p:graphicFrame>
        <p:nvGraphicFramePr>
          <p:cNvPr id="5" name="Content Placeholder 1">
            <a:extLst>
              <a:ext uri="{FF2B5EF4-FFF2-40B4-BE49-F238E27FC236}">
                <a16:creationId xmlns:a16="http://schemas.microsoft.com/office/drawing/2014/main" id="{19D486AE-BA6F-9D43-AAD0-D670CDA157D8}"/>
              </a:ext>
            </a:extLst>
          </p:cNvPr>
          <p:cNvGraphicFramePr/>
          <p:nvPr/>
        </p:nvGraphicFramePr>
        <p:xfrm>
          <a:off x="660194" y="1622803"/>
          <a:ext cx="10823806" cy="4451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62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34939F-7E9B-B6B4-7823-C56A502066F9}"/>
              </a:ext>
            </a:extLst>
          </p:cNvPr>
          <p:cNvSpPr>
            <a:spLocks noGrp="1"/>
          </p:cNvSpPr>
          <p:nvPr>
            <p:ph type="sldNum" sz="quarter" idx="14"/>
          </p:nvPr>
        </p:nvSpPr>
        <p:spPr/>
        <p:txBody>
          <a:bodyPr/>
          <a:lstStyle/>
          <a:p>
            <a:fld id="{10A01DC5-1685-4615-8240-15192985C6A2}" type="slidenum">
              <a:rPr lang="en-AU" smtClean="0"/>
              <a:pPr/>
              <a:t>3</a:t>
            </a:fld>
            <a:endParaRPr lang="en-AU" dirty="0"/>
          </a:p>
        </p:txBody>
      </p:sp>
      <p:pic>
        <p:nvPicPr>
          <p:cNvPr id="7" name="Picture 6">
            <a:extLst>
              <a:ext uri="{FF2B5EF4-FFF2-40B4-BE49-F238E27FC236}">
                <a16:creationId xmlns:a16="http://schemas.microsoft.com/office/drawing/2014/main" id="{03EDEADB-6E37-BF38-E9D6-DCA36BDE3E98}"/>
              </a:ext>
            </a:extLst>
          </p:cNvPr>
          <p:cNvPicPr>
            <a:picLocks noChangeAspect="1"/>
          </p:cNvPicPr>
          <p:nvPr/>
        </p:nvPicPr>
        <p:blipFill>
          <a:blip r:embed="rId3"/>
          <a:stretch>
            <a:fillRect/>
          </a:stretch>
        </p:blipFill>
        <p:spPr>
          <a:xfrm>
            <a:off x="1046378" y="0"/>
            <a:ext cx="9320469" cy="6195317"/>
          </a:xfrm>
          <a:prstGeom prst="rect">
            <a:avLst/>
          </a:prstGeom>
        </p:spPr>
      </p:pic>
      <p:sp>
        <p:nvSpPr>
          <p:cNvPr id="8" name="TextBox 7">
            <a:extLst>
              <a:ext uri="{FF2B5EF4-FFF2-40B4-BE49-F238E27FC236}">
                <a16:creationId xmlns:a16="http://schemas.microsoft.com/office/drawing/2014/main" id="{F8E9FD2E-5274-3AA3-CD70-1BA6146FAE57}"/>
              </a:ext>
            </a:extLst>
          </p:cNvPr>
          <p:cNvSpPr txBox="1"/>
          <p:nvPr/>
        </p:nvSpPr>
        <p:spPr>
          <a:xfrm>
            <a:off x="1853142" y="6310800"/>
            <a:ext cx="9630858" cy="295200"/>
          </a:xfrm>
          <a:prstGeom prst="rect">
            <a:avLst/>
          </a:prstGeom>
          <a:noFill/>
        </p:spPr>
        <p:txBody>
          <a:bodyPr wrap="square" lIns="0" tIns="0" rIns="0" bIns="0" rtlCol="0">
            <a:noAutofit/>
          </a:bodyPr>
          <a:lstStyle/>
          <a:p>
            <a:r>
              <a:rPr lang="en-AU" sz="2000" i="1" dirty="0">
                <a:latin typeface="Aptos" panose="020B0004020202020204" pitchFamily="34" charset="0"/>
              </a:rPr>
              <a:t>Strong Beginnings: Report of the Teacher Education Expert Panel (2023)</a:t>
            </a:r>
            <a:endParaRPr lang="en-AU" sz="2000" dirty="0">
              <a:latin typeface="Aptos" panose="020B0004020202020204" pitchFamily="34" charset="0"/>
            </a:endParaRPr>
          </a:p>
        </p:txBody>
      </p:sp>
    </p:spTree>
    <p:extLst>
      <p:ext uri="{BB962C8B-B14F-4D97-AF65-F5344CB8AC3E}">
        <p14:creationId xmlns:p14="http://schemas.microsoft.com/office/powerpoint/2010/main" val="2228527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C868-8ECC-F1B4-6E35-3B295E05C220}"/>
              </a:ext>
            </a:extLst>
          </p:cNvPr>
          <p:cNvSpPr>
            <a:spLocks noGrp="1"/>
          </p:cNvSpPr>
          <p:nvPr>
            <p:ph type="title"/>
          </p:nvPr>
        </p:nvSpPr>
        <p:spPr/>
        <p:txBody>
          <a:bodyPr/>
          <a:lstStyle/>
          <a:p>
            <a:r>
              <a:rPr lang="en-US" dirty="0"/>
              <a:t>#1	Cognitive Load</a:t>
            </a:r>
            <a:endParaRPr lang="en-AU" dirty="0"/>
          </a:p>
        </p:txBody>
      </p:sp>
      <p:sp>
        <p:nvSpPr>
          <p:cNvPr id="4" name="Slide Number Placeholder 3">
            <a:extLst>
              <a:ext uri="{FF2B5EF4-FFF2-40B4-BE49-F238E27FC236}">
                <a16:creationId xmlns:a16="http://schemas.microsoft.com/office/drawing/2014/main" id="{96EB7D25-43B1-A03B-7E76-0C94A386A514}"/>
              </a:ext>
            </a:extLst>
          </p:cNvPr>
          <p:cNvSpPr>
            <a:spLocks noGrp="1"/>
          </p:cNvSpPr>
          <p:nvPr>
            <p:ph type="sldNum" sz="quarter" idx="10"/>
          </p:nvPr>
        </p:nvSpPr>
        <p:spPr/>
        <p:txBody>
          <a:bodyPr/>
          <a:lstStyle/>
          <a:p>
            <a:fld id="{10A01DC5-1685-4615-8240-15192985C6A2}" type="slidenum">
              <a:rPr lang="en-AU" smtClean="0"/>
              <a:pPr/>
              <a:t>30</a:t>
            </a:fld>
            <a:endParaRPr lang="en-AU" dirty="0"/>
          </a:p>
        </p:txBody>
      </p:sp>
      <p:pic>
        <p:nvPicPr>
          <p:cNvPr id="1026" name="Picture 2">
            <a:extLst>
              <a:ext uri="{FF2B5EF4-FFF2-40B4-BE49-F238E27FC236}">
                <a16:creationId xmlns:a16="http://schemas.microsoft.com/office/drawing/2014/main" id="{82F55D48-9688-DF39-A357-96B07AE450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75222" y="1686187"/>
            <a:ext cx="5576376" cy="40853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28EE16-CACF-2F1A-CEED-5252917A6FC7}"/>
              </a:ext>
            </a:extLst>
          </p:cNvPr>
          <p:cNvSpPr txBox="1"/>
          <p:nvPr/>
        </p:nvSpPr>
        <p:spPr>
          <a:xfrm>
            <a:off x="2822588" y="6365128"/>
            <a:ext cx="7281644" cy="301743"/>
          </a:xfrm>
          <a:prstGeom prst="rect">
            <a:avLst/>
          </a:prstGeom>
          <a:noFill/>
        </p:spPr>
        <p:txBody>
          <a:bodyPr wrap="square" lIns="0" tIns="0" rIns="0" bIns="0" rtlCol="0">
            <a:noAutofit/>
          </a:bodyPr>
          <a:lstStyle/>
          <a:p>
            <a:pPr algn="l"/>
            <a:r>
              <a:rPr lang="en-AU" sz="1800" dirty="0">
                <a:latin typeface="Aptos" panose="020B0004020202020204" pitchFamily="34" charset="0"/>
              </a:rPr>
              <a:t>Picture credit: Greg Ashman https://gregashman.wordpress.com/</a:t>
            </a:r>
          </a:p>
        </p:txBody>
      </p:sp>
    </p:spTree>
    <p:extLst>
      <p:ext uri="{BB962C8B-B14F-4D97-AF65-F5344CB8AC3E}">
        <p14:creationId xmlns:p14="http://schemas.microsoft.com/office/powerpoint/2010/main" val="3150743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7E4D-0C6C-5BE1-3471-E0431523D9FC}"/>
              </a:ext>
            </a:extLst>
          </p:cNvPr>
          <p:cNvSpPr>
            <a:spLocks noGrp="1"/>
          </p:cNvSpPr>
          <p:nvPr>
            <p:ph type="title"/>
          </p:nvPr>
        </p:nvSpPr>
        <p:spPr/>
        <p:txBody>
          <a:bodyPr/>
          <a:lstStyle/>
          <a:p>
            <a:r>
              <a:rPr lang="en-AU" dirty="0"/>
              <a:t>Cognitive load theory</a:t>
            </a:r>
          </a:p>
        </p:txBody>
      </p:sp>
      <p:sp>
        <p:nvSpPr>
          <p:cNvPr id="4" name="Slide Number Placeholder 3">
            <a:extLst>
              <a:ext uri="{FF2B5EF4-FFF2-40B4-BE49-F238E27FC236}">
                <a16:creationId xmlns:a16="http://schemas.microsoft.com/office/drawing/2014/main" id="{C33EE751-BC34-FB70-7AFE-1FBCC5DA2F1F}"/>
              </a:ext>
            </a:extLst>
          </p:cNvPr>
          <p:cNvSpPr>
            <a:spLocks noGrp="1"/>
          </p:cNvSpPr>
          <p:nvPr>
            <p:ph type="sldNum" sz="quarter" idx="10"/>
          </p:nvPr>
        </p:nvSpPr>
        <p:spPr/>
        <p:txBody>
          <a:bodyPr/>
          <a:lstStyle/>
          <a:p>
            <a:fld id="{10A01DC5-1685-4615-8240-15192985C6A2}" type="slidenum">
              <a:rPr lang="en-AU" smtClean="0"/>
              <a:pPr/>
              <a:t>31</a:t>
            </a:fld>
            <a:endParaRPr lang="en-AU" dirty="0"/>
          </a:p>
        </p:txBody>
      </p:sp>
      <p:sp>
        <p:nvSpPr>
          <p:cNvPr id="5" name="Content Placeholder 10">
            <a:extLst>
              <a:ext uri="{FF2B5EF4-FFF2-40B4-BE49-F238E27FC236}">
                <a16:creationId xmlns:a16="http://schemas.microsoft.com/office/drawing/2014/main" id="{C19B3EE4-6A4D-20F8-3284-94906913EC4E}"/>
              </a:ext>
            </a:extLst>
          </p:cNvPr>
          <p:cNvSpPr>
            <a:spLocks noGrp="1"/>
          </p:cNvSpPr>
          <p:nvPr>
            <p:ph idx="1"/>
          </p:nvPr>
        </p:nvSpPr>
        <p:spPr>
          <a:xfrm>
            <a:off x="647588" y="1677973"/>
            <a:ext cx="10476412" cy="4537075"/>
          </a:xfrm>
        </p:spPr>
        <p:txBody>
          <a:bodyPr/>
          <a:lstStyle/>
          <a:p>
            <a:pPr>
              <a:spcAft>
                <a:spcPts val="0"/>
              </a:spcAft>
            </a:pPr>
            <a:r>
              <a:rPr lang="en-AU" sz="2400" b="1" dirty="0">
                <a:latin typeface="Aptos" panose="020B0004020202020204" pitchFamily="34" charset="0"/>
              </a:rPr>
              <a:t>Cognitive load </a:t>
            </a:r>
            <a:r>
              <a:rPr lang="en-AU" sz="2400" dirty="0">
                <a:latin typeface="Aptos" panose="020B0004020202020204" pitchFamily="34" charset="0"/>
              </a:rPr>
              <a:t>refers to the demands of processing information in working memory (CESE 2017)</a:t>
            </a:r>
          </a:p>
          <a:p>
            <a:pPr>
              <a:spcAft>
                <a:spcPts val="0"/>
              </a:spcAft>
            </a:pPr>
            <a:endParaRPr lang="en-AU" sz="2400" dirty="0">
              <a:latin typeface="Aptos" panose="020B0004020202020204" pitchFamily="34" charset="0"/>
            </a:endParaRPr>
          </a:p>
          <a:p>
            <a:pPr>
              <a:spcAft>
                <a:spcPts val="0"/>
              </a:spcAft>
            </a:pPr>
            <a:r>
              <a:rPr lang="en-AU" sz="2400" dirty="0">
                <a:latin typeface="Aptos" panose="020B0004020202020204" pitchFamily="34" charset="0"/>
              </a:rPr>
              <a:t>When cognitive load exceeds the working memory capacity of a student, there is a greater risk of:</a:t>
            </a:r>
          </a:p>
          <a:p>
            <a:pPr marL="285750" indent="-285750">
              <a:spcAft>
                <a:spcPts val="0"/>
              </a:spcAft>
              <a:buFont typeface="Arial" panose="020B0604020202020204" pitchFamily="34" charset="0"/>
              <a:buChar char="•"/>
            </a:pPr>
            <a:r>
              <a:rPr lang="en-AU" sz="2400" dirty="0">
                <a:latin typeface="Aptos" panose="020B0004020202020204" pitchFamily="34" charset="0"/>
              </a:rPr>
              <a:t>misunderstandings</a:t>
            </a:r>
          </a:p>
          <a:p>
            <a:pPr marL="285750" indent="-285750">
              <a:spcAft>
                <a:spcPts val="0"/>
              </a:spcAft>
              <a:buFont typeface="Arial" panose="020B0604020202020204" pitchFamily="34" charset="0"/>
              <a:buChar char="•"/>
            </a:pPr>
            <a:r>
              <a:rPr lang="en-AU" sz="2400" dirty="0">
                <a:latin typeface="Aptos" panose="020B0004020202020204" pitchFamily="34" charset="0"/>
              </a:rPr>
              <a:t>misinterpretations or confusion</a:t>
            </a:r>
          </a:p>
          <a:p>
            <a:pPr marL="285750" indent="-285750">
              <a:spcAft>
                <a:spcPts val="0"/>
              </a:spcAft>
              <a:buFont typeface="Arial" panose="020B0604020202020204" pitchFamily="34" charset="0"/>
              <a:buChar char="•"/>
            </a:pPr>
            <a:r>
              <a:rPr lang="en-AU" sz="2400" dirty="0">
                <a:latin typeface="Aptos" panose="020B0004020202020204" pitchFamily="34" charset="0"/>
              </a:rPr>
              <a:t>ineffective encoding in long-term memory</a:t>
            </a:r>
          </a:p>
          <a:p>
            <a:pPr marL="285750" indent="-285750">
              <a:spcAft>
                <a:spcPts val="0"/>
              </a:spcAft>
              <a:buFont typeface="Arial" panose="020B0604020202020204" pitchFamily="34" charset="0"/>
              <a:buChar char="•"/>
            </a:pPr>
            <a:r>
              <a:rPr lang="en-AU" sz="2400" dirty="0">
                <a:latin typeface="Aptos" panose="020B0004020202020204" pitchFamily="34" charset="0"/>
              </a:rPr>
              <a:t>learning slowing down.</a:t>
            </a:r>
          </a:p>
          <a:p>
            <a:pPr>
              <a:spcAft>
                <a:spcPts val="0"/>
              </a:spcAft>
            </a:pPr>
            <a:endParaRPr lang="en-AU" dirty="0"/>
          </a:p>
        </p:txBody>
      </p:sp>
    </p:spTree>
    <p:extLst>
      <p:ext uri="{BB962C8B-B14F-4D97-AF65-F5344CB8AC3E}">
        <p14:creationId xmlns:p14="http://schemas.microsoft.com/office/powerpoint/2010/main" val="237258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3F11E-278F-8B1C-07BB-BE368BAB5004}"/>
              </a:ext>
            </a:extLst>
          </p:cNvPr>
          <p:cNvSpPr>
            <a:spLocks noGrp="1"/>
          </p:cNvSpPr>
          <p:nvPr>
            <p:ph type="title"/>
          </p:nvPr>
        </p:nvSpPr>
        <p:spPr>
          <a:xfrm>
            <a:off x="359999" y="360000"/>
            <a:ext cx="10360137" cy="545601"/>
          </a:xfrm>
        </p:spPr>
        <p:txBody>
          <a:bodyPr/>
          <a:lstStyle/>
          <a:p>
            <a:r>
              <a:rPr lang="en-GB" dirty="0"/>
              <a:t>#2	Schemas</a:t>
            </a:r>
          </a:p>
        </p:txBody>
      </p:sp>
      <p:sp>
        <p:nvSpPr>
          <p:cNvPr id="6" name="Rectangle: Rounded Corners 5">
            <a:extLst>
              <a:ext uri="{FF2B5EF4-FFF2-40B4-BE49-F238E27FC236}">
                <a16:creationId xmlns:a16="http://schemas.microsoft.com/office/drawing/2014/main" id="{ECBD3D07-B42D-FFBD-39E9-BD8DFAC96054}"/>
              </a:ext>
            </a:extLst>
          </p:cNvPr>
          <p:cNvSpPr/>
          <p:nvPr/>
        </p:nvSpPr>
        <p:spPr>
          <a:xfrm>
            <a:off x="354424" y="1697386"/>
            <a:ext cx="11837575" cy="4510648"/>
          </a:xfrm>
          <a:prstGeom prst="rect">
            <a:avLst/>
          </a:prstGeom>
          <a:noFill/>
          <a:ln w="12700" cap="flat" cmpd="sng" algn="ctr">
            <a:noFill/>
            <a:prstDash val="solid"/>
            <a:miter lim="800000"/>
          </a:ln>
          <a:effectLst/>
        </p:spPr>
        <p:txBody>
          <a:bodyPr lIns="0" tIns="45720" rIns="45720" bIns="45720" rtlCol="0" anchor="t"/>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defTabSz="609585">
              <a:lnSpc>
                <a:spcPct val="120000"/>
              </a:lnSpc>
              <a:spcAft>
                <a:spcPts val="1200"/>
              </a:spcAft>
              <a:defRPr/>
            </a:pPr>
            <a:r>
              <a:rPr lang="en-GB" sz="2400" b="1" dirty="0">
                <a:latin typeface="Aptos" panose="020B0004020202020204" pitchFamily="34" charset="0"/>
              </a:rPr>
              <a:t>Schemas</a:t>
            </a:r>
            <a:r>
              <a:rPr lang="en-GB" sz="2400" dirty="0">
                <a:latin typeface="Aptos" panose="020B0004020202020204" pitchFamily="34" charset="0"/>
              </a:rPr>
              <a:t> (also called mental models) "are structures that organise knowledge in the mind." </a:t>
            </a:r>
            <a:r>
              <a:rPr lang="en-GB" sz="2400" dirty="0">
                <a:latin typeface="Aptos" panose="020B0004020202020204" pitchFamily="34" charset="0"/>
                <a:cs typeface="Arial"/>
              </a:rPr>
              <a:t>(</a:t>
            </a:r>
            <a:r>
              <a:rPr lang="en-GB" sz="2400" dirty="0">
                <a:latin typeface="Aptos" panose="020B0004020202020204" pitchFamily="34" charset="0"/>
                <a:cs typeface="Arial"/>
                <a:hlinkClick r:id="rId3"/>
              </a:rPr>
              <a:t>EEF</a:t>
            </a:r>
            <a:r>
              <a:rPr lang="en-GB" sz="2400" dirty="0">
                <a:latin typeface="Aptos" panose="020B0004020202020204" pitchFamily="34" charset="0"/>
                <a:cs typeface="Arial"/>
              </a:rPr>
              <a:t> 2021:31). </a:t>
            </a:r>
          </a:p>
        </p:txBody>
      </p:sp>
      <p:sp>
        <p:nvSpPr>
          <p:cNvPr id="4" name="Slide Number Placeholder 3">
            <a:extLst>
              <a:ext uri="{FF2B5EF4-FFF2-40B4-BE49-F238E27FC236}">
                <a16:creationId xmlns:a16="http://schemas.microsoft.com/office/drawing/2014/main" id="{4EE42594-84A5-8EE4-C398-A72A59F474C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pic>
        <p:nvPicPr>
          <p:cNvPr id="7" name="Picture 6">
            <a:extLst>
              <a:ext uri="{FF2B5EF4-FFF2-40B4-BE49-F238E27FC236}">
                <a16:creationId xmlns:a16="http://schemas.microsoft.com/office/drawing/2014/main" id="{04281DAF-7C92-7698-125E-6CEB112BC25D}"/>
              </a:ext>
            </a:extLst>
          </p:cNvPr>
          <p:cNvPicPr>
            <a:picLocks noChangeAspect="1"/>
          </p:cNvPicPr>
          <p:nvPr/>
        </p:nvPicPr>
        <p:blipFill>
          <a:blip r:embed="rId4"/>
          <a:stretch>
            <a:fillRect/>
          </a:stretch>
        </p:blipFill>
        <p:spPr>
          <a:xfrm>
            <a:off x="4206919" y="2710252"/>
            <a:ext cx="4745799" cy="3165228"/>
          </a:xfrm>
          <a:prstGeom prst="rect">
            <a:avLst/>
          </a:prstGeom>
        </p:spPr>
      </p:pic>
      <p:sp>
        <p:nvSpPr>
          <p:cNvPr id="9" name="TextBox 8">
            <a:extLst>
              <a:ext uri="{FF2B5EF4-FFF2-40B4-BE49-F238E27FC236}">
                <a16:creationId xmlns:a16="http://schemas.microsoft.com/office/drawing/2014/main" id="{1794B876-FD8E-103D-9B85-9E915AEF7209}"/>
              </a:ext>
            </a:extLst>
          </p:cNvPr>
          <p:cNvSpPr txBox="1"/>
          <p:nvPr/>
        </p:nvSpPr>
        <p:spPr>
          <a:xfrm>
            <a:off x="888423" y="6377500"/>
            <a:ext cx="10769575" cy="276999"/>
          </a:xfrm>
          <a:prstGeom prst="rect">
            <a:avLst/>
          </a:prstGeom>
          <a:noFill/>
        </p:spPr>
        <p:txBody>
          <a:bodyPr wrap="square">
            <a:spAutoFit/>
          </a:bodyPr>
          <a:lstStyle/>
          <a:p>
            <a:r>
              <a:rPr lang="en-AU" sz="1200" dirty="0">
                <a:latin typeface="Aptos" panose="020B0004020202020204" pitchFamily="34" charset="0"/>
              </a:rPr>
              <a:t>Image adapted from Australian Education Research Organisation Limited (AERO) (2023) </a:t>
            </a:r>
            <a:r>
              <a:rPr lang="en-AU" sz="1200" dirty="0">
                <a:latin typeface="Aptos" panose="020B0004020202020204" pitchFamily="34" charset="0"/>
                <a:hlinkClick r:id="rId5"/>
              </a:rPr>
              <a:t>How students learn best </a:t>
            </a:r>
            <a:r>
              <a:rPr lang="en-AU" sz="1200" dirty="0">
                <a:latin typeface="Aptos" panose="020B0004020202020204" pitchFamily="34" charset="0"/>
              </a:rPr>
              <a:t>and licensed under CC BY 4.0.</a:t>
            </a:r>
          </a:p>
        </p:txBody>
      </p:sp>
    </p:spTree>
    <p:extLst>
      <p:ext uri="{BB962C8B-B14F-4D97-AF65-F5344CB8AC3E}">
        <p14:creationId xmlns:p14="http://schemas.microsoft.com/office/powerpoint/2010/main" val="95981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556C5-3934-FF83-31E3-8AAFA4791FD0}"/>
              </a:ext>
            </a:extLst>
          </p:cNvPr>
          <p:cNvSpPr>
            <a:spLocks noGrp="1"/>
          </p:cNvSpPr>
          <p:nvPr>
            <p:ph type="title"/>
          </p:nvPr>
        </p:nvSpPr>
        <p:spPr>
          <a:xfrm>
            <a:off x="359999" y="360000"/>
            <a:ext cx="10346793" cy="545601"/>
          </a:xfrm>
        </p:spPr>
        <p:txBody>
          <a:bodyPr/>
          <a:lstStyle/>
          <a:p>
            <a:r>
              <a:rPr lang="en-AU"/>
              <a:t>Schemas influence cognitive load</a:t>
            </a:r>
          </a:p>
        </p:txBody>
      </p:sp>
      <p:pic>
        <p:nvPicPr>
          <p:cNvPr id="7" name="Content Placeholder 6">
            <a:extLst>
              <a:ext uri="{FF2B5EF4-FFF2-40B4-BE49-F238E27FC236}">
                <a16:creationId xmlns:a16="http://schemas.microsoft.com/office/drawing/2014/main" id="{CDA38312-E824-C69C-CCF6-B376B35A675F}"/>
              </a:ext>
            </a:extLst>
          </p:cNvPr>
          <p:cNvPicPr>
            <a:picLocks noGrp="1" noChangeAspect="1"/>
          </p:cNvPicPr>
          <p:nvPr>
            <p:ph idx="1"/>
          </p:nvPr>
        </p:nvPicPr>
        <p:blipFill rotWithShape="1">
          <a:blip r:embed="rId3"/>
          <a:srcRect b="10924"/>
          <a:stretch/>
        </p:blipFill>
        <p:spPr>
          <a:xfrm>
            <a:off x="2357912" y="1834531"/>
            <a:ext cx="6756400" cy="4040949"/>
          </a:xfrm>
        </p:spPr>
      </p:pic>
      <p:sp>
        <p:nvSpPr>
          <p:cNvPr id="4" name="Slide Number Placeholder 3">
            <a:extLst>
              <a:ext uri="{FF2B5EF4-FFF2-40B4-BE49-F238E27FC236}">
                <a16:creationId xmlns:a16="http://schemas.microsoft.com/office/drawing/2014/main" id="{D21B4420-7AD6-B652-B646-59D05671E3EE}"/>
              </a:ext>
            </a:extLst>
          </p:cNvPr>
          <p:cNvSpPr>
            <a:spLocks noGrp="1"/>
          </p:cNvSpPr>
          <p:nvPr>
            <p:ph type="sldNum" sz="quarter" idx="10"/>
          </p:nvPr>
        </p:nvSpPr>
        <p:spPr/>
        <p:txBody>
          <a:bodyPr/>
          <a:lstStyle/>
          <a:p>
            <a:fld id="{10A01DC5-1685-4615-8240-15192985C6A2}" type="slidenum">
              <a:rPr lang="en-AU" smtClean="0"/>
              <a:pPr/>
              <a:t>33</a:t>
            </a:fld>
            <a:endParaRPr lang="en-AU"/>
          </a:p>
        </p:txBody>
      </p:sp>
      <p:sp>
        <p:nvSpPr>
          <p:cNvPr id="6" name="TextBox 5">
            <a:extLst>
              <a:ext uri="{FF2B5EF4-FFF2-40B4-BE49-F238E27FC236}">
                <a16:creationId xmlns:a16="http://schemas.microsoft.com/office/drawing/2014/main" id="{97EC7EA0-9588-9AF6-7666-2ED71462CC87}"/>
              </a:ext>
            </a:extLst>
          </p:cNvPr>
          <p:cNvSpPr txBox="1"/>
          <p:nvPr/>
        </p:nvSpPr>
        <p:spPr>
          <a:xfrm>
            <a:off x="1497291" y="6377500"/>
            <a:ext cx="11430000" cy="276999"/>
          </a:xfrm>
          <a:prstGeom prst="rect">
            <a:avLst/>
          </a:prstGeom>
          <a:noFill/>
        </p:spPr>
        <p:txBody>
          <a:bodyPr wrap="square">
            <a:spAutoFit/>
          </a:bodyPr>
          <a:lstStyle/>
          <a:p>
            <a:r>
              <a:rPr lang="en-AU" sz="1200" dirty="0">
                <a:latin typeface="Aptos" panose="020B0004020202020204" pitchFamily="34" charset="0"/>
              </a:rPr>
              <a:t>Image adapted from Australian Education Research Organisation Limited (AERO) (2023) </a:t>
            </a:r>
            <a:r>
              <a:rPr lang="en-AU" sz="1200" dirty="0">
                <a:latin typeface="Aptos" panose="020B0004020202020204" pitchFamily="34" charset="0"/>
                <a:hlinkClick r:id="rId4"/>
              </a:rPr>
              <a:t>Explicit instruction </a:t>
            </a:r>
            <a:r>
              <a:rPr lang="en-AU" sz="1200" dirty="0">
                <a:latin typeface="Aptos" panose="020B0004020202020204" pitchFamily="34" charset="0"/>
              </a:rPr>
              <a:t>and licensed under CC BY 4.0.</a:t>
            </a:r>
          </a:p>
        </p:txBody>
      </p:sp>
    </p:spTree>
    <p:extLst>
      <p:ext uri="{BB962C8B-B14F-4D97-AF65-F5344CB8AC3E}">
        <p14:creationId xmlns:p14="http://schemas.microsoft.com/office/powerpoint/2010/main" val="38349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9AC6-32A3-8ECE-EDBB-B2C07BBEEE9B}"/>
              </a:ext>
            </a:extLst>
          </p:cNvPr>
          <p:cNvSpPr>
            <a:spLocks noGrp="1"/>
          </p:cNvSpPr>
          <p:nvPr>
            <p:ph type="title"/>
          </p:nvPr>
        </p:nvSpPr>
        <p:spPr/>
        <p:txBody>
          <a:bodyPr/>
          <a:lstStyle/>
          <a:p>
            <a:r>
              <a:rPr lang="en-AU" dirty="0"/>
              <a:t>#3	Forgetting curve</a:t>
            </a:r>
          </a:p>
        </p:txBody>
      </p:sp>
      <p:sp>
        <p:nvSpPr>
          <p:cNvPr id="4" name="Slide Number Placeholder 3">
            <a:extLst>
              <a:ext uri="{FF2B5EF4-FFF2-40B4-BE49-F238E27FC236}">
                <a16:creationId xmlns:a16="http://schemas.microsoft.com/office/drawing/2014/main" id="{E1C7F8E8-AE89-7821-ADA7-5287031054F9}"/>
              </a:ext>
            </a:extLst>
          </p:cNvPr>
          <p:cNvSpPr>
            <a:spLocks noGrp="1"/>
          </p:cNvSpPr>
          <p:nvPr>
            <p:ph type="sldNum" sz="quarter" idx="10"/>
          </p:nvPr>
        </p:nvSpPr>
        <p:spPr/>
        <p:txBody>
          <a:bodyPr/>
          <a:lstStyle/>
          <a:p>
            <a:fld id="{10A01DC5-1685-4615-8240-15192985C6A2}" type="slidenum">
              <a:rPr lang="en-AU" smtClean="0"/>
              <a:pPr/>
              <a:t>34</a:t>
            </a:fld>
            <a:endParaRPr lang="en-AU" dirty="0"/>
          </a:p>
        </p:txBody>
      </p:sp>
      <p:pic>
        <p:nvPicPr>
          <p:cNvPr id="2052" name="Picture 4">
            <a:extLst>
              <a:ext uri="{FF2B5EF4-FFF2-40B4-BE49-F238E27FC236}">
                <a16:creationId xmlns:a16="http://schemas.microsoft.com/office/drawing/2014/main" id="{D06BFDDD-64C3-1287-948D-03DFCFA3E5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2" t="6889" r="5130" b="6761"/>
          <a:stretch/>
        </p:blipFill>
        <p:spPr bwMode="auto">
          <a:xfrm>
            <a:off x="1500330" y="1471253"/>
            <a:ext cx="8826517" cy="47111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86AC7F-046A-1802-C8D2-5A1742945E99}"/>
              </a:ext>
            </a:extLst>
          </p:cNvPr>
          <p:cNvSpPr txBox="1"/>
          <p:nvPr/>
        </p:nvSpPr>
        <p:spPr>
          <a:xfrm>
            <a:off x="1627465" y="6417578"/>
            <a:ext cx="9613784" cy="278422"/>
          </a:xfrm>
          <a:prstGeom prst="rect">
            <a:avLst/>
          </a:prstGeom>
          <a:noFill/>
        </p:spPr>
        <p:txBody>
          <a:bodyPr wrap="square" lIns="0" tIns="0" rIns="0" bIns="0" rtlCol="0">
            <a:noAutofit/>
          </a:bodyPr>
          <a:lstStyle/>
          <a:p>
            <a:pPr algn="l"/>
            <a:r>
              <a:rPr lang="en-AU" sz="1400" dirty="0">
                <a:latin typeface="Aptos" panose="020B0004020202020204" pitchFamily="34" charset="0"/>
              </a:rPr>
              <a:t>Image credit: Oliver </a:t>
            </a:r>
            <a:r>
              <a:rPr lang="en-AU" sz="1400" dirty="0" err="1">
                <a:latin typeface="Aptos" panose="020B0004020202020204" pitchFamily="34" charset="0"/>
              </a:rPr>
              <a:t>Cavigliolli</a:t>
            </a:r>
            <a:r>
              <a:rPr lang="en-AU" sz="1400" dirty="0">
                <a:latin typeface="Aptos" panose="020B0004020202020204" pitchFamily="34" charset="0"/>
              </a:rPr>
              <a:t> via Doug </a:t>
            </a:r>
            <a:r>
              <a:rPr lang="en-AU" sz="1400" dirty="0" err="1">
                <a:latin typeface="Aptos" panose="020B0004020202020204" pitchFamily="34" charset="0"/>
              </a:rPr>
              <a:t>Lemov</a:t>
            </a:r>
            <a:r>
              <a:rPr lang="en-AU" sz="1400" dirty="0">
                <a:latin typeface="Aptos" panose="020B0004020202020204" pitchFamily="34" charset="0"/>
              </a:rPr>
              <a:t> https://teachlikeachampion.org/blog/an-annotated-forgetting-curve/</a:t>
            </a:r>
          </a:p>
        </p:txBody>
      </p:sp>
    </p:spTree>
    <p:extLst>
      <p:ext uri="{BB962C8B-B14F-4D97-AF65-F5344CB8AC3E}">
        <p14:creationId xmlns:p14="http://schemas.microsoft.com/office/powerpoint/2010/main" val="1977600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819803-AAA3-3349-639E-0B0723E3C859}"/>
              </a:ext>
            </a:extLst>
          </p:cNvPr>
          <p:cNvSpPr>
            <a:spLocks noGrp="1"/>
          </p:cNvSpPr>
          <p:nvPr>
            <p:ph type="title"/>
          </p:nvPr>
        </p:nvSpPr>
        <p:spPr/>
        <p:txBody>
          <a:bodyPr/>
          <a:lstStyle/>
          <a:p>
            <a:r>
              <a:rPr lang="en-US" dirty="0"/>
              <a:t>Repetition and retrieval reduce the forgetting curve</a:t>
            </a:r>
            <a:br>
              <a:rPr lang="en-US" sz="3600" dirty="0">
                <a:solidFill>
                  <a:schemeClr val="accent1"/>
                </a:solidFill>
                <a:latin typeface="Public Sans SemiBold"/>
                <a:cs typeface="Times New Roman"/>
              </a:rPr>
            </a:br>
            <a:endParaRPr lang="en-AU" dirty="0"/>
          </a:p>
        </p:txBody>
      </p:sp>
      <p:sp>
        <p:nvSpPr>
          <p:cNvPr id="7" name="Content Placeholder 6">
            <a:extLst>
              <a:ext uri="{FF2B5EF4-FFF2-40B4-BE49-F238E27FC236}">
                <a16:creationId xmlns:a16="http://schemas.microsoft.com/office/drawing/2014/main" id="{A2C417FE-FF3F-17E2-2D21-281651EFCCD5}"/>
              </a:ext>
            </a:extLst>
          </p:cNvPr>
          <p:cNvSpPr>
            <a:spLocks noGrp="1"/>
          </p:cNvSpPr>
          <p:nvPr>
            <p:ph idx="1"/>
          </p:nvPr>
        </p:nvSpPr>
        <p:spPr>
          <a:xfrm>
            <a:off x="289276" y="1602263"/>
            <a:ext cx="11483150" cy="4700893"/>
          </a:xfrm>
        </p:spPr>
        <p:txBody>
          <a:bodyPr vert="horz" lIns="0" tIns="0" rIns="0" bIns="0" rtlCol="0" anchor="t">
            <a:noAutofit/>
          </a:bodyPr>
          <a:lstStyle/>
          <a:p>
            <a:pPr marL="342900" indent="-342900">
              <a:lnSpc>
                <a:spcPct val="100000"/>
              </a:lnSpc>
              <a:buChar char="•"/>
            </a:pPr>
            <a:r>
              <a:rPr lang="en-AU" sz="2400" b="1" dirty="0">
                <a:latin typeface="Aptos" panose="020B0004020202020204" pitchFamily="34" charset="0"/>
              </a:rPr>
              <a:t>Retrieval practice </a:t>
            </a:r>
            <a:r>
              <a:rPr lang="en-AU" sz="2400" dirty="0">
                <a:latin typeface="Aptos" panose="020B0004020202020204" pitchFamily="34" charset="0"/>
              </a:rPr>
              <a:t>refers to learning activities that prompt students to intentionally ‘bring to mind’ (retrieve) previously learnt information</a:t>
            </a:r>
            <a:endParaRPr lang="en-US" dirty="0"/>
          </a:p>
          <a:p>
            <a:pPr marL="342900" indent="-342900">
              <a:buChar char="•"/>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It is more than just the simple recall or recitation of facts</a:t>
            </a:r>
          </a:p>
          <a:p>
            <a:pPr marL="342900" indent="-342900">
              <a:buChar char="•"/>
            </a:pPr>
            <a:r>
              <a:rPr lang="en-AU" sz="2400" kern="100" dirty="0">
                <a:latin typeface="Aptos" panose="020B0004020202020204" pitchFamily="34" charset="0"/>
                <a:cs typeface="Times New Roman" panose="02020603050405020304" pitchFamily="18" charset="0"/>
              </a:rPr>
              <a:t>Many common, low-cost classroom activities can be used for retrieval practice: </a:t>
            </a:r>
          </a:p>
        </p:txBody>
      </p:sp>
      <p:sp>
        <p:nvSpPr>
          <p:cNvPr id="4" name="Slide Number Placeholder 3">
            <a:extLst>
              <a:ext uri="{FF2B5EF4-FFF2-40B4-BE49-F238E27FC236}">
                <a16:creationId xmlns:a16="http://schemas.microsoft.com/office/drawing/2014/main" id="{4EE42594-84A5-8EE4-C398-A72A59F474C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35</a:t>
            </a:fld>
            <a:endParaRPr lang="en-AU"/>
          </a:p>
        </p:txBody>
      </p:sp>
      <p:sp>
        <p:nvSpPr>
          <p:cNvPr id="6" name="Rectangle: Rounded Corners 5">
            <a:extLst>
              <a:ext uri="{FF2B5EF4-FFF2-40B4-BE49-F238E27FC236}">
                <a16:creationId xmlns:a16="http://schemas.microsoft.com/office/drawing/2014/main" id="{ECBD3D07-B42D-FFBD-39E9-BD8DFAC96054}"/>
              </a:ext>
            </a:extLst>
          </p:cNvPr>
          <p:cNvSpPr/>
          <p:nvPr/>
        </p:nvSpPr>
        <p:spPr>
          <a:xfrm>
            <a:off x="354425" y="1697386"/>
            <a:ext cx="6363876" cy="4510648"/>
          </a:xfrm>
          <a:prstGeom prst="rect">
            <a:avLst/>
          </a:prstGeom>
          <a:noFill/>
          <a:ln w="12700" cap="flat" cmpd="sng" algn="ctr">
            <a:noFill/>
            <a:prstDash val="solid"/>
            <a:miter lim="800000"/>
          </a:ln>
          <a:effectLst/>
        </p:spPr>
        <p:txBody>
          <a:bodyPr lIns="0" tIns="45720" rIns="45720" bIns="45720" rtlCol="0" anchor="t"/>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defTabSz="609585">
              <a:lnSpc>
                <a:spcPct val="120000"/>
              </a:lnSpc>
              <a:spcAft>
                <a:spcPts val="1200"/>
              </a:spcAft>
              <a:defRPr/>
            </a:pPr>
            <a:endParaRPr lang="en-GB" b="1" dirty="0">
              <a:latin typeface="Aptos" panose="020B0004020202020204" pitchFamily="34" charset="0"/>
              <a:cs typeface="Arial"/>
            </a:endParaRPr>
          </a:p>
        </p:txBody>
      </p:sp>
      <p:graphicFrame>
        <p:nvGraphicFramePr>
          <p:cNvPr id="5" name="Table 4">
            <a:extLst>
              <a:ext uri="{FF2B5EF4-FFF2-40B4-BE49-F238E27FC236}">
                <a16:creationId xmlns:a16="http://schemas.microsoft.com/office/drawing/2014/main" id="{24286896-BCBE-AA7E-9F28-FC5DD1D244F4}"/>
              </a:ext>
            </a:extLst>
          </p:cNvPr>
          <p:cNvGraphicFramePr>
            <a:graphicFrameLocks noGrp="1"/>
          </p:cNvGraphicFramePr>
          <p:nvPr>
            <p:extLst>
              <p:ext uri="{D42A27DB-BD31-4B8C-83A1-F6EECF244321}">
                <p14:modId xmlns:p14="http://schemas.microsoft.com/office/powerpoint/2010/main" val="101893957"/>
              </p:ext>
            </p:extLst>
          </p:nvPr>
        </p:nvGraphicFramePr>
        <p:xfrm>
          <a:off x="419574" y="4337654"/>
          <a:ext cx="11241204" cy="1645920"/>
        </p:xfrm>
        <a:graphic>
          <a:graphicData uri="http://schemas.openxmlformats.org/drawingml/2006/table">
            <a:tbl>
              <a:tblPr firstRow="1" bandRow="1">
                <a:tableStyleId>{BC89EF96-8CEA-46FF-86C4-4CE0E7609802}</a:tableStyleId>
              </a:tblPr>
              <a:tblGrid>
                <a:gridCol w="2810301">
                  <a:extLst>
                    <a:ext uri="{9D8B030D-6E8A-4147-A177-3AD203B41FA5}">
                      <a16:colId xmlns:a16="http://schemas.microsoft.com/office/drawing/2014/main" val="432446167"/>
                    </a:ext>
                  </a:extLst>
                </a:gridCol>
                <a:gridCol w="2810301">
                  <a:extLst>
                    <a:ext uri="{9D8B030D-6E8A-4147-A177-3AD203B41FA5}">
                      <a16:colId xmlns:a16="http://schemas.microsoft.com/office/drawing/2014/main" val="3977447815"/>
                    </a:ext>
                  </a:extLst>
                </a:gridCol>
                <a:gridCol w="2810301">
                  <a:extLst>
                    <a:ext uri="{9D8B030D-6E8A-4147-A177-3AD203B41FA5}">
                      <a16:colId xmlns:a16="http://schemas.microsoft.com/office/drawing/2014/main" val="899382399"/>
                    </a:ext>
                  </a:extLst>
                </a:gridCol>
                <a:gridCol w="2810301">
                  <a:extLst>
                    <a:ext uri="{9D8B030D-6E8A-4147-A177-3AD203B41FA5}">
                      <a16:colId xmlns:a16="http://schemas.microsoft.com/office/drawing/2014/main" val="1269958521"/>
                    </a:ext>
                  </a:extLst>
                </a:gridCol>
              </a:tblGrid>
              <a:tr h="677977">
                <a:tc>
                  <a:txBody>
                    <a:bodyPr/>
                    <a:lstStyle/>
                    <a:p>
                      <a:r>
                        <a:rPr lang="en-AU" sz="2400" b="0" dirty="0">
                          <a:latin typeface="Aptos" panose="020B0004020202020204" pitchFamily="34" charset="0"/>
                        </a:rPr>
                        <a:t>Free writes</a:t>
                      </a:r>
                    </a:p>
                  </a:txBody>
                  <a:tcPr/>
                </a:tc>
                <a:tc>
                  <a:txBody>
                    <a:bodyPr/>
                    <a:lstStyle/>
                    <a:p>
                      <a:r>
                        <a:rPr lang="en-AU" sz="2400" b="0" dirty="0">
                          <a:latin typeface="Aptos" panose="020B0004020202020204" pitchFamily="34" charset="0"/>
                        </a:rPr>
                        <a:t>Flash cards</a:t>
                      </a:r>
                    </a:p>
                  </a:txBody>
                  <a:tcPr/>
                </a:tc>
                <a:tc>
                  <a:txBody>
                    <a:bodyPr/>
                    <a:lstStyle/>
                    <a:p>
                      <a:r>
                        <a:rPr lang="en-AU" sz="2400" b="0" dirty="0">
                          <a:latin typeface="Aptos" panose="020B0004020202020204" pitchFamily="34" charset="0"/>
                        </a:rPr>
                        <a:t>Labelling diagrams</a:t>
                      </a:r>
                    </a:p>
                  </a:txBody>
                  <a:tcPr/>
                </a:tc>
                <a:tc>
                  <a:txBody>
                    <a:bodyPr/>
                    <a:lstStyle/>
                    <a:p>
                      <a:r>
                        <a:rPr lang="en-AU" sz="2400" b="0" dirty="0">
                          <a:latin typeface="Aptos" panose="020B0004020202020204" pitchFamily="34" charset="0"/>
                        </a:rPr>
                        <a:t>Teacher questioning</a:t>
                      </a:r>
                    </a:p>
                  </a:txBody>
                  <a:tcPr/>
                </a:tc>
                <a:extLst>
                  <a:ext uri="{0D108BD9-81ED-4DB2-BD59-A6C34878D82A}">
                    <a16:rowId xmlns:a16="http://schemas.microsoft.com/office/drawing/2014/main" val="2975449335"/>
                  </a:ext>
                </a:extLst>
              </a:tr>
              <a:tr h="677977">
                <a:tc>
                  <a:txBody>
                    <a:bodyPr/>
                    <a:lstStyle/>
                    <a:p>
                      <a:r>
                        <a:rPr lang="en-AU" sz="2400" b="0" dirty="0">
                          <a:latin typeface="Aptos" panose="020B0004020202020204" pitchFamily="34" charset="0"/>
                        </a:rPr>
                        <a:t>Brain dumps</a:t>
                      </a:r>
                    </a:p>
                  </a:txBody>
                  <a:tcPr>
                    <a:noFill/>
                  </a:tcPr>
                </a:tc>
                <a:tc>
                  <a:txBody>
                    <a:bodyPr/>
                    <a:lstStyle/>
                    <a:p>
                      <a:r>
                        <a:rPr lang="en-AU" sz="2400" b="0" dirty="0">
                          <a:latin typeface="Aptos" panose="020B0004020202020204" pitchFamily="34" charset="0"/>
                        </a:rPr>
                        <a:t>Think, pair, share</a:t>
                      </a:r>
                    </a:p>
                  </a:txBody>
                  <a:tcPr>
                    <a:noFill/>
                  </a:tcPr>
                </a:tc>
                <a:tc>
                  <a:txBody>
                    <a:bodyPr/>
                    <a:lstStyle/>
                    <a:p>
                      <a:r>
                        <a:rPr lang="en-AU" sz="2400" b="0" dirty="0">
                          <a:latin typeface="Aptos" panose="020B0004020202020204" pitchFamily="34" charset="0"/>
                        </a:rPr>
                        <a:t>Exit tickets</a:t>
                      </a:r>
                    </a:p>
                  </a:txBody>
                  <a:tcPr>
                    <a:noFill/>
                  </a:tcPr>
                </a:tc>
                <a:tc>
                  <a:txBody>
                    <a:bodyPr/>
                    <a:lstStyle/>
                    <a:p>
                      <a:r>
                        <a:rPr lang="en-AU" sz="2400" b="0" dirty="0">
                          <a:latin typeface="Aptos" panose="020B0004020202020204" pitchFamily="34" charset="0"/>
                        </a:rPr>
                        <a:t>Low or no stakes quizzes</a:t>
                      </a:r>
                    </a:p>
                  </a:txBody>
                  <a:tcPr>
                    <a:noFill/>
                  </a:tcPr>
                </a:tc>
                <a:extLst>
                  <a:ext uri="{0D108BD9-81ED-4DB2-BD59-A6C34878D82A}">
                    <a16:rowId xmlns:a16="http://schemas.microsoft.com/office/drawing/2014/main" val="1164359386"/>
                  </a:ext>
                </a:extLst>
              </a:tr>
            </a:tbl>
          </a:graphicData>
        </a:graphic>
      </p:graphicFrame>
    </p:spTree>
    <p:extLst>
      <p:ext uri="{BB962C8B-B14F-4D97-AF65-F5344CB8AC3E}">
        <p14:creationId xmlns:p14="http://schemas.microsoft.com/office/powerpoint/2010/main" val="296796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819803-AAA3-3349-639E-0B0723E3C859}"/>
              </a:ext>
            </a:extLst>
          </p:cNvPr>
          <p:cNvSpPr>
            <a:spLocks noGrp="1"/>
          </p:cNvSpPr>
          <p:nvPr>
            <p:ph type="title"/>
          </p:nvPr>
        </p:nvSpPr>
        <p:spPr/>
        <p:txBody>
          <a:bodyPr/>
          <a:lstStyle/>
          <a:p>
            <a:r>
              <a:rPr lang="en-AU" dirty="0"/>
              <a:t>#4	Expertise reversal</a:t>
            </a:r>
          </a:p>
        </p:txBody>
      </p:sp>
      <p:sp>
        <p:nvSpPr>
          <p:cNvPr id="4" name="Slide Number Placeholder 3">
            <a:extLst>
              <a:ext uri="{FF2B5EF4-FFF2-40B4-BE49-F238E27FC236}">
                <a16:creationId xmlns:a16="http://schemas.microsoft.com/office/drawing/2014/main" id="{4EE42594-84A5-8EE4-C398-A72A59F474C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36</a:t>
            </a:fld>
            <a:endParaRPr lang="en-AU"/>
          </a:p>
        </p:txBody>
      </p:sp>
      <p:sp>
        <p:nvSpPr>
          <p:cNvPr id="6" name="Rectangle: Rounded Corners 5">
            <a:extLst>
              <a:ext uri="{FF2B5EF4-FFF2-40B4-BE49-F238E27FC236}">
                <a16:creationId xmlns:a16="http://schemas.microsoft.com/office/drawing/2014/main" id="{ECBD3D07-B42D-FFBD-39E9-BD8DFAC96054}"/>
              </a:ext>
            </a:extLst>
          </p:cNvPr>
          <p:cNvSpPr/>
          <p:nvPr/>
        </p:nvSpPr>
        <p:spPr>
          <a:xfrm>
            <a:off x="354425" y="1697386"/>
            <a:ext cx="6363876" cy="4510648"/>
          </a:xfrm>
          <a:prstGeom prst="rect">
            <a:avLst/>
          </a:prstGeom>
          <a:noFill/>
          <a:ln w="12700" cap="flat" cmpd="sng" algn="ctr">
            <a:noFill/>
            <a:prstDash val="solid"/>
            <a:miter lim="800000"/>
          </a:ln>
          <a:effectLst/>
        </p:spPr>
        <p:txBody>
          <a:bodyPr lIns="0" tIns="45720" rIns="45720" bIns="45720" rtlCol="0" anchor="t"/>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defTabSz="609585">
              <a:lnSpc>
                <a:spcPct val="120000"/>
              </a:lnSpc>
              <a:spcAft>
                <a:spcPts val="1200"/>
              </a:spcAft>
              <a:defRPr/>
            </a:pPr>
            <a:endParaRPr lang="en-GB" b="1" dirty="0">
              <a:latin typeface="Aptos" panose="020B0004020202020204" pitchFamily="34" charset="0"/>
              <a:cs typeface="Arial"/>
            </a:endParaRPr>
          </a:p>
        </p:txBody>
      </p:sp>
      <p:pic>
        <p:nvPicPr>
          <p:cNvPr id="14" name="Picture 13">
            <a:extLst>
              <a:ext uri="{FF2B5EF4-FFF2-40B4-BE49-F238E27FC236}">
                <a16:creationId xmlns:a16="http://schemas.microsoft.com/office/drawing/2014/main" id="{EE85A7B6-09F6-DB10-97F6-26999E526F52}"/>
              </a:ext>
            </a:extLst>
          </p:cNvPr>
          <p:cNvPicPr>
            <a:picLocks noChangeAspect="1"/>
          </p:cNvPicPr>
          <p:nvPr/>
        </p:nvPicPr>
        <p:blipFill>
          <a:blip r:embed="rId3"/>
          <a:stretch>
            <a:fillRect/>
          </a:stretch>
        </p:blipFill>
        <p:spPr>
          <a:xfrm>
            <a:off x="1108783" y="1445527"/>
            <a:ext cx="9915088" cy="4848587"/>
          </a:xfrm>
          <a:prstGeom prst="rect">
            <a:avLst/>
          </a:prstGeom>
        </p:spPr>
      </p:pic>
    </p:spTree>
    <p:extLst>
      <p:ext uri="{BB962C8B-B14F-4D97-AF65-F5344CB8AC3E}">
        <p14:creationId xmlns:p14="http://schemas.microsoft.com/office/powerpoint/2010/main" val="227927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A675-630E-0CC4-DB31-EDA2BB7B1F6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2452A5-A05F-7EE9-8539-C92F1FA4737B}"/>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DB0D2429-6A34-BEC5-BCAC-98B618E84531}"/>
              </a:ext>
            </a:extLst>
          </p:cNvPr>
          <p:cNvSpPr>
            <a:spLocks noGrp="1"/>
          </p:cNvSpPr>
          <p:nvPr>
            <p:ph type="ctrTitle"/>
          </p:nvPr>
        </p:nvSpPr>
        <p:spPr/>
        <p:txBody>
          <a:bodyPr/>
          <a:lstStyle/>
          <a:p>
            <a:r>
              <a:rPr lang="en-AU" dirty="0"/>
              <a:t>Explicit teaching</a:t>
            </a:r>
          </a:p>
        </p:txBody>
      </p:sp>
      <p:sp>
        <p:nvSpPr>
          <p:cNvPr id="5" name="Text Placeholder 4">
            <a:extLst>
              <a:ext uri="{FF2B5EF4-FFF2-40B4-BE49-F238E27FC236}">
                <a16:creationId xmlns:a16="http://schemas.microsoft.com/office/drawing/2014/main" id="{A81B0B20-F9F7-87C7-2C57-60EA3BF4863E}"/>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535882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293205-3389-7922-E001-96BC73FAF60B}"/>
              </a:ext>
            </a:extLst>
          </p:cNvPr>
          <p:cNvSpPr>
            <a:spLocks noGrp="1"/>
          </p:cNvSpPr>
          <p:nvPr>
            <p:ph type="body" sz="quarter" idx="13"/>
          </p:nvPr>
        </p:nvSpPr>
        <p:spPr/>
        <p:txBody>
          <a:bodyPr/>
          <a:lstStyle/>
          <a:p>
            <a:r>
              <a:rPr lang="en-AU" dirty="0"/>
              <a:t>The science of learning points to explicit teaching as being highly effective</a:t>
            </a:r>
          </a:p>
        </p:txBody>
      </p:sp>
      <p:sp>
        <p:nvSpPr>
          <p:cNvPr id="3" name="Text Placeholder 2">
            <a:extLst>
              <a:ext uri="{FF2B5EF4-FFF2-40B4-BE49-F238E27FC236}">
                <a16:creationId xmlns:a16="http://schemas.microsoft.com/office/drawing/2014/main" id="{1376181E-956C-92AD-69D4-4A3EF8B6DB92}"/>
              </a:ext>
            </a:extLst>
          </p:cNvPr>
          <p:cNvSpPr>
            <a:spLocks noGrp="1"/>
          </p:cNvSpPr>
          <p:nvPr>
            <p:ph type="body" sz="quarter" idx="15"/>
          </p:nvPr>
        </p:nvSpPr>
        <p:spPr>
          <a:xfrm>
            <a:off x="360000" y="1745029"/>
            <a:ext cx="11601091" cy="587043"/>
          </a:xfrm>
        </p:spPr>
        <p:txBody>
          <a:bodyPr/>
          <a:lstStyle/>
          <a:p>
            <a:r>
              <a:rPr lang="en-US" sz="2000" dirty="0">
                <a:solidFill>
                  <a:schemeClr val="tx1"/>
                </a:solidFill>
              </a:rPr>
              <a:t>The key elements of effective instruction are designed to </a:t>
            </a:r>
            <a:r>
              <a:rPr lang="en-US" sz="2000" dirty="0" err="1">
                <a:solidFill>
                  <a:schemeClr val="tx1"/>
                </a:solidFill>
              </a:rPr>
              <a:t>maximise</a:t>
            </a:r>
            <a:r>
              <a:rPr lang="en-US" sz="2000" dirty="0">
                <a:solidFill>
                  <a:schemeClr val="tx1"/>
                </a:solidFill>
              </a:rPr>
              <a:t> understanding, retention, and transfer.</a:t>
            </a:r>
            <a:endParaRPr lang="en-AU" sz="2000" dirty="0">
              <a:solidFill>
                <a:schemeClr val="tx1"/>
              </a:solidFill>
            </a:endParaRPr>
          </a:p>
          <a:p>
            <a:endParaRPr lang="en-AU" dirty="0"/>
          </a:p>
        </p:txBody>
      </p:sp>
      <p:sp>
        <p:nvSpPr>
          <p:cNvPr id="4" name="Slide Number Placeholder 3">
            <a:extLst>
              <a:ext uri="{FF2B5EF4-FFF2-40B4-BE49-F238E27FC236}">
                <a16:creationId xmlns:a16="http://schemas.microsoft.com/office/drawing/2014/main" id="{12CD2566-DBCB-D98B-43D6-6A37FE9C0D32}"/>
              </a:ext>
            </a:extLst>
          </p:cNvPr>
          <p:cNvSpPr>
            <a:spLocks noGrp="1"/>
          </p:cNvSpPr>
          <p:nvPr>
            <p:ph type="sldNum" sz="quarter" idx="16"/>
          </p:nvPr>
        </p:nvSpPr>
        <p:spPr/>
        <p:txBody>
          <a:bodyPr/>
          <a:lstStyle/>
          <a:p>
            <a:fld id="{10A01DC5-1685-4615-8240-15192985C6A2}" type="slidenum">
              <a:rPr lang="en-AU" smtClean="0"/>
              <a:pPr/>
              <a:t>38</a:t>
            </a:fld>
            <a:endParaRPr lang="en-AU"/>
          </a:p>
        </p:txBody>
      </p:sp>
      <p:graphicFrame>
        <p:nvGraphicFramePr>
          <p:cNvPr id="5" name="Content Placeholder 1">
            <a:extLst>
              <a:ext uri="{FF2B5EF4-FFF2-40B4-BE49-F238E27FC236}">
                <a16:creationId xmlns:a16="http://schemas.microsoft.com/office/drawing/2014/main" id="{25F5D1F9-9857-604A-A3DF-B44408615954}"/>
              </a:ext>
            </a:extLst>
          </p:cNvPr>
          <p:cNvGraphicFramePr>
            <a:graphicFrameLocks/>
          </p:cNvGraphicFramePr>
          <p:nvPr/>
        </p:nvGraphicFramePr>
        <p:xfrm>
          <a:off x="618343" y="2459785"/>
          <a:ext cx="11225657" cy="3882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044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CE3D-AF81-9AC8-159D-B61706E22D42}"/>
              </a:ext>
            </a:extLst>
          </p:cNvPr>
          <p:cNvSpPr>
            <a:spLocks noGrp="1"/>
          </p:cNvSpPr>
          <p:nvPr>
            <p:ph type="title"/>
          </p:nvPr>
        </p:nvSpPr>
        <p:spPr/>
        <p:txBody>
          <a:bodyPr/>
          <a:lstStyle/>
          <a:p>
            <a:r>
              <a:rPr lang="en-AU" dirty="0"/>
              <a:t>Explicit teaching is effective teaching</a:t>
            </a:r>
          </a:p>
        </p:txBody>
      </p:sp>
      <p:graphicFrame>
        <p:nvGraphicFramePr>
          <p:cNvPr id="5" name="Content Placeholder 4">
            <a:extLst>
              <a:ext uri="{FF2B5EF4-FFF2-40B4-BE49-F238E27FC236}">
                <a16:creationId xmlns:a16="http://schemas.microsoft.com/office/drawing/2014/main" id="{36F83A20-4E9E-74E7-6040-2C8FA645827F}"/>
              </a:ext>
            </a:extLst>
          </p:cNvPr>
          <p:cNvGraphicFramePr>
            <a:graphicFrameLocks noGrp="1"/>
          </p:cNvGraphicFramePr>
          <p:nvPr>
            <p:ph idx="1"/>
            <p:extLst>
              <p:ext uri="{D42A27DB-BD31-4B8C-83A1-F6EECF244321}">
                <p14:modId xmlns:p14="http://schemas.microsoft.com/office/powerpoint/2010/main" val="3195754878"/>
              </p:ext>
            </p:extLst>
          </p:nvPr>
        </p:nvGraphicFramePr>
        <p:xfrm>
          <a:off x="360363" y="1878227"/>
          <a:ext cx="11472860" cy="2590800"/>
        </p:xfrm>
        <a:graphic>
          <a:graphicData uri="http://schemas.openxmlformats.org/drawingml/2006/table">
            <a:tbl>
              <a:tblPr firstRow="1" bandRow="1">
                <a:tableStyleId>{5A111915-BE36-4E01-A7E5-04B1672EAD32}</a:tableStyleId>
              </a:tblPr>
              <a:tblGrid>
                <a:gridCol w="2294572">
                  <a:extLst>
                    <a:ext uri="{9D8B030D-6E8A-4147-A177-3AD203B41FA5}">
                      <a16:colId xmlns:a16="http://schemas.microsoft.com/office/drawing/2014/main" val="3093964246"/>
                    </a:ext>
                  </a:extLst>
                </a:gridCol>
                <a:gridCol w="2294572">
                  <a:extLst>
                    <a:ext uri="{9D8B030D-6E8A-4147-A177-3AD203B41FA5}">
                      <a16:colId xmlns:a16="http://schemas.microsoft.com/office/drawing/2014/main" val="2122310701"/>
                    </a:ext>
                  </a:extLst>
                </a:gridCol>
                <a:gridCol w="2294572">
                  <a:extLst>
                    <a:ext uri="{9D8B030D-6E8A-4147-A177-3AD203B41FA5}">
                      <a16:colId xmlns:a16="http://schemas.microsoft.com/office/drawing/2014/main" val="139788788"/>
                    </a:ext>
                  </a:extLst>
                </a:gridCol>
                <a:gridCol w="2294572">
                  <a:extLst>
                    <a:ext uri="{9D8B030D-6E8A-4147-A177-3AD203B41FA5}">
                      <a16:colId xmlns:a16="http://schemas.microsoft.com/office/drawing/2014/main" val="3922715009"/>
                    </a:ext>
                  </a:extLst>
                </a:gridCol>
                <a:gridCol w="2294572">
                  <a:extLst>
                    <a:ext uri="{9D8B030D-6E8A-4147-A177-3AD203B41FA5}">
                      <a16:colId xmlns:a16="http://schemas.microsoft.com/office/drawing/2014/main" val="1344158060"/>
                    </a:ext>
                  </a:extLst>
                </a:gridCol>
              </a:tblGrid>
              <a:tr h="292838">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ptos" panose="020B0004020202020204" pitchFamily="34" charset="0"/>
                        </a:rPr>
                        <a:t>Cognitive load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ptos" panose="020B0004020202020204" pitchFamily="34" charset="0"/>
                        </a:rPr>
                        <a:t>Schema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ptos" panose="020B0004020202020204" pitchFamily="34" charset="0"/>
                        </a:rPr>
                        <a:t>Forgetting curve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ptos" panose="020B0004020202020204" pitchFamily="34" charset="0"/>
                        </a:rPr>
                        <a:t>Expertise reversal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7450350"/>
                  </a:ext>
                </a:extLst>
              </a:tr>
              <a:tr h="370840">
                <a:tc>
                  <a:txBody>
                    <a:bodyPr/>
                    <a:lstStyle/>
                    <a:p>
                      <a:r>
                        <a:rPr lang="en-AU" b="1" dirty="0">
                          <a:solidFill>
                            <a:schemeClr val="tx1"/>
                          </a:solidFill>
                          <a:latin typeface="Aptos" panose="020B0004020202020204" pitchFamily="34" charset="0"/>
                        </a:rPr>
                        <a:t>Systematic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22534"/>
                  </a:ext>
                </a:extLst>
              </a:tr>
              <a:tr h="370840">
                <a:tc>
                  <a:txBody>
                    <a:bodyPr/>
                    <a:lstStyle/>
                    <a:p>
                      <a:r>
                        <a:rPr lang="en-AU" b="1" dirty="0">
                          <a:solidFill>
                            <a:schemeClr val="tx1"/>
                          </a:solidFill>
                          <a:latin typeface="Aptos" panose="020B0004020202020204" pitchFamily="34" charset="0"/>
                        </a:rPr>
                        <a:t>Sequential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506952430"/>
                  </a:ext>
                </a:extLst>
              </a:tr>
              <a:tr h="370840">
                <a:tc>
                  <a:txBody>
                    <a:bodyPr/>
                    <a:lstStyle/>
                    <a:p>
                      <a:r>
                        <a:rPr lang="en-AU" b="1" dirty="0">
                          <a:solidFill>
                            <a:schemeClr val="tx1"/>
                          </a:solidFill>
                          <a:latin typeface="Aptos" panose="020B0004020202020204" pitchFamily="34" charset="0"/>
                        </a:rPr>
                        <a:t>Structured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4718648"/>
                  </a:ext>
                </a:extLst>
              </a:tr>
              <a:tr h="370840">
                <a:tc>
                  <a:txBody>
                    <a:bodyPr/>
                    <a:lstStyle/>
                    <a:p>
                      <a:r>
                        <a:rPr lang="en-AU" b="1" dirty="0">
                          <a:solidFill>
                            <a:schemeClr val="tx1"/>
                          </a:solidFill>
                          <a:latin typeface="Aptos" panose="020B0004020202020204" pitchFamily="34" charset="0"/>
                        </a:rPr>
                        <a:t>Clear and concise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77430"/>
                  </a:ext>
                </a:extLst>
              </a:tr>
              <a:tr h="370840">
                <a:tc>
                  <a:txBody>
                    <a:bodyPr/>
                    <a:lstStyle/>
                    <a:p>
                      <a:r>
                        <a:rPr lang="en-AU" b="1" dirty="0">
                          <a:solidFill>
                            <a:schemeClr val="tx1"/>
                          </a:solidFill>
                          <a:latin typeface="Aptos" panose="020B0004020202020204" pitchFamily="34" charset="0"/>
                        </a:rPr>
                        <a:t>Cumulative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992125204"/>
                  </a:ext>
                </a:extLst>
              </a:tr>
              <a:tr h="370840">
                <a:tc>
                  <a:txBody>
                    <a:bodyPr/>
                    <a:lstStyle/>
                    <a:p>
                      <a:r>
                        <a:rPr lang="en-AU" b="1" dirty="0">
                          <a:solidFill>
                            <a:schemeClr val="tx1"/>
                          </a:solidFill>
                          <a:latin typeface="Aptos" panose="020B0004020202020204" pitchFamily="34" charset="0"/>
                        </a:rPr>
                        <a:t>Mastery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endParaRPr lang="en-AU" dirty="0">
                        <a:solidFill>
                          <a:schemeClr val="tx1"/>
                        </a:solidFill>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26993746"/>
                  </a:ext>
                </a:extLst>
              </a:tr>
            </a:tbl>
          </a:graphicData>
        </a:graphic>
      </p:graphicFrame>
      <p:sp>
        <p:nvSpPr>
          <p:cNvPr id="4" name="Slide Number Placeholder 3">
            <a:extLst>
              <a:ext uri="{FF2B5EF4-FFF2-40B4-BE49-F238E27FC236}">
                <a16:creationId xmlns:a16="http://schemas.microsoft.com/office/drawing/2014/main" id="{3D41707E-64C0-DFE7-BC7F-3E3E188F7A95}"/>
              </a:ext>
            </a:extLst>
          </p:cNvPr>
          <p:cNvSpPr>
            <a:spLocks noGrp="1"/>
          </p:cNvSpPr>
          <p:nvPr>
            <p:ph type="sldNum" sz="quarter" idx="10"/>
          </p:nvPr>
        </p:nvSpPr>
        <p:spPr/>
        <p:txBody>
          <a:bodyPr/>
          <a:lstStyle/>
          <a:p>
            <a:fld id="{10A01DC5-1685-4615-8240-15192985C6A2}" type="slidenum">
              <a:rPr lang="en-AU" smtClean="0"/>
              <a:pPr/>
              <a:t>39</a:t>
            </a:fld>
            <a:endParaRPr lang="en-AU" dirty="0"/>
          </a:p>
        </p:txBody>
      </p:sp>
    </p:spTree>
    <p:extLst>
      <p:ext uri="{BB962C8B-B14F-4D97-AF65-F5344CB8AC3E}">
        <p14:creationId xmlns:p14="http://schemas.microsoft.com/office/powerpoint/2010/main" val="150822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5CBF4-0407-1BC5-34F4-837765FC164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DA75FF-D301-C33E-696F-BC8017037BBC}"/>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4A24A148-99B8-30DB-817B-CDFD6B176FDE}"/>
              </a:ext>
            </a:extLst>
          </p:cNvPr>
          <p:cNvSpPr>
            <a:spLocks noGrp="1"/>
          </p:cNvSpPr>
          <p:nvPr>
            <p:ph type="ctrTitle"/>
          </p:nvPr>
        </p:nvSpPr>
        <p:spPr/>
        <p:txBody>
          <a:bodyPr/>
          <a:lstStyle/>
          <a:p>
            <a:r>
              <a:rPr lang="en-AU" dirty="0"/>
              <a:t>The science of reading</a:t>
            </a:r>
          </a:p>
        </p:txBody>
      </p:sp>
      <p:sp>
        <p:nvSpPr>
          <p:cNvPr id="5" name="Text Placeholder 4">
            <a:extLst>
              <a:ext uri="{FF2B5EF4-FFF2-40B4-BE49-F238E27FC236}">
                <a16:creationId xmlns:a16="http://schemas.microsoft.com/office/drawing/2014/main" id="{CA79C956-2043-C5DF-5787-D93E2A51332D}"/>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936193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689BA-0613-2008-8827-CFE4157D5FCF}"/>
              </a:ext>
            </a:extLst>
          </p:cNvPr>
          <p:cNvSpPr>
            <a:spLocks noGrp="1"/>
          </p:cNvSpPr>
          <p:nvPr>
            <p:ph type="body" sz="quarter" idx="13"/>
          </p:nvPr>
        </p:nvSpPr>
        <p:spPr>
          <a:xfrm>
            <a:off x="376778" y="536169"/>
            <a:ext cx="10512002" cy="703000"/>
          </a:xfrm>
        </p:spPr>
        <p:txBody>
          <a:bodyPr/>
          <a:lstStyle/>
          <a:p>
            <a:r>
              <a:rPr lang="en-AU" dirty="0"/>
              <a:t>Principles of instruction</a:t>
            </a:r>
          </a:p>
        </p:txBody>
      </p:sp>
      <p:sp>
        <p:nvSpPr>
          <p:cNvPr id="4" name="Slide Number Placeholder 3">
            <a:extLst>
              <a:ext uri="{FF2B5EF4-FFF2-40B4-BE49-F238E27FC236}">
                <a16:creationId xmlns:a16="http://schemas.microsoft.com/office/drawing/2014/main" id="{CB31CDA7-E3A7-346C-C987-5B550B8645A4}"/>
              </a:ext>
            </a:extLst>
          </p:cNvPr>
          <p:cNvSpPr>
            <a:spLocks noGrp="1"/>
          </p:cNvSpPr>
          <p:nvPr>
            <p:ph type="sldNum" sz="quarter" idx="16"/>
          </p:nvPr>
        </p:nvSpPr>
        <p:spPr/>
        <p:txBody>
          <a:bodyPr/>
          <a:lstStyle/>
          <a:p>
            <a:fld id="{10A01DC5-1685-4615-8240-15192985C6A2}" type="slidenum">
              <a:rPr lang="en-AU" smtClean="0"/>
              <a:pPr/>
              <a:t>40</a:t>
            </a:fld>
            <a:endParaRPr lang="en-AU"/>
          </a:p>
        </p:txBody>
      </p:sp>
      <p:sp>
        <p:nvSpPr>
          <p:cNvPr id="5" name="Content Placeholder 2">
            <a:extLst>
              <a:ext uri="{FF2B5EF4-FFF2-40B4-BE49-F238E27FC236}">
                <a16:creationId xmlns:a16="http://schemas.microsoft.com/office/drawing/2014/main" id="{C2CB6BCB-3627-7F39-ED06-7A5EB5A7C79F}"/>
              </a:ext>
            </a:extLst>
          </p:cNvPr>
          <p:cNvSpPr txBox="1">
            <a:spLocks/>
          </p:cNvSpPr>
          <p:nvPr/>
        </p:nvSpPr>
        <p:spPr>
          <a:xfrm>
            <a:off x="376778" y="1740952"/>
            <a:ext cx="7718598" cy="4478105"/>
          </a:xfrm>
          <a:prstGeom prst="rect">
            <a:avLst/>
          </a:prstGeom>
        </p:spPr>
        <p:txBody>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Begin each lesson with a short review of previous learning </a:t>
            </a:r>
          </a:p>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Present new material in small steps (‘chunks’) with student practice after each step</a:t>
            </a:r>
          </a:p>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Ask questions and check the responses of all students </a:t>
            </a:r>
            <a:r>
              <a:rPr lang="en-US" sz="1800" dirty="0">
                <a:solidFill>
                  <a:schemeClr val="bg1">
                    <a:lumMod val="65000"/>
                  </a:schemeClr>
                </a:solidFill>
                <a:latin typeface="Aptos" panose="020B0004020202020204" pitchFamily="34" charset="0"/>
              </a:rPr>
              <a:t>(</a:t>
            </a:r>
          </a:p>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Provide models</a:t>
            </a:r>
          </a:p>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Guide student practice </a:t>
            </a:r>
            <a:endParaRPr lang="en-US" sz="1800" dirty="0">
              <a:solidFill>
                <a:schemeClr val="bg1">
                  <a:lumMod val="65000"/>
                </a:schemeClr>
              </a:solidFill>
              <a:latin typeface="Aptos" panose="020B0004020202020204" pitchFamily="34" charset="0"/>
            </a:endParaRPr>
          </a:p>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Check for student understanding </a:t>
            </a:r>
            <a:r>
              <a:rPr lang="en-US" sz="1800" dirty="0">
                <a:solidFill>
                  <a:schemeClr val="bg1">
                    <a:lumMod val="65000"/>
                  </a:schemeClr>
                </a:solidFill>
                <a:latin typeface="Aptos" panose="020B0004020202020204" pitchFamily="34" charset="0"/>
              </a:rPr>
              <a:t>(</a:t>
            </a:r>
          </a:p>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Obtain a high success rate</a:t>
            </a:r>
          </a:p>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Provide scaffolds for difficult tasks</a:t>
            </a:r>
          </a:p>
          <a:p>
            <a:pPr marL="457200" indent="-457200" fontAlgn="base">
              <a:buFont typeface="Arial" panose="020B0604020202020204" pitchFamily="34" charset="0"/>
              <a:buChar char="•"/>
            </a:pPr>
            <a:r>
              <a:rPr lang="en-US" sz="1800" dirty="0">
                <a:solidFill>
                  <a:srgbClr val="000000"/>
                </a:solidFill>
                <a:latin typeface="Aptos" panose="020B0004020202020204" pitchFamily="34" charset="0"/>
              </a:rPr>
              <a:t>Set and monitor independent practice</a:t>
            </a:r>
            <a:endParaRPr lang="en-US" sz="1800" dirty="0">
              <a:solidFill>
                <a:schemeClr val="bg1">
                  <a:lumMod val="65000"/>
                </a:schemeClr>
              </a:solidFill>
              <a:latin typeface="Aptos" panose="020B0004020202020204" pitchFamily="34" charset="0"/>
            </a:endParaRPr>
          </a:p>
          <a:p>
            <a:pPr marL="457200" indent="-457200" fontAlgn="base">
              <a:buFont typeface="Arial" panose="020B0604020202020204" pitchFamily="34" charset="0"/>
              <a:buChar char="•"/>
            </a:pPr>
            <a:r>
              <a:rPr lang="en-US" sz="1800" i="1" dirty="0">
                <a:solidFill>
                  <a:srgbClr val="000000"/>
                </a:solidFill>
                <a:latin typeface="Aptos" panose="020B0004020202020204" pitchFamily="34" charset="0"/>
              </a:rPr>
              <a:t>Daily, weekly and monthly review</a:t>
            </a:r>
          </a:p>
          <a:p>
            <a:pPr marL="457200" indent="-457200" fontAlgn="base">
              <a:buFont typeface="Arial" panose="020B0604020202020204" pitchFamily="34" charset="0"/>
              <a:buChar char="•"/>
            </a:pPr>
            <a:endParaRPr lang="en-US" sz="1800" dirty="0">
              <a:solidFill>
                <a:srgbClr val="000000"/>
              </a:solidFill>
              <a:latin typeface="Aptos" panose="020B0004020202020204" pitchFamily="34" charset="0"/>
            </a:endParaRPr>
          </a:p>
          <a:p>
            <a:pPr marL="457200" indent="-457200" fontAlgn="base">
              <a:buFont typeface="Arial" panose="020B0604020202020204" pitchFamily="34" charset="0"/>
              <a:buChar char="•"/>
            </a:pPr>
            <a:endParaRPr lang="en-US" sz="1800" dirty="0">
              <a:solidFill>
                <a:srgbClr val="000000"/>
              </a:solidFill>
              <a:latin typeface="Aptos" panose="020B0004020202020204" pitchFamily="34" charset="0"/>
            </a:endParaRPr>
          </a:p>
          <a:p>
            <a:pPr marL="457200" indent="-457200" fontAlgn="base">
              <a:buFont typeface="Arial" panose="020B0604020202020204" pitchFamily="34" charset="0"/>
              <a:buChar char="•"/>
            </a:pPr>
            <a:endParaRPr lang="en-US" sz="1800" dirty="0">
              <a:solidFill>
                <a:srgbClr val="000000"/>
              </a:solidFill>
              <a:latin typeface="Aptos" panose="020B0004020202020204" pitchFamily="34" charset="0"/>
            </a:endParaRPr>
          </a:p>
          <a:p>
            <a:pPr marL="457200" indent="-457200" fontAlgn="base">
              <a:buFont typeface="Arial" panose="020B0604020202020204" pitchFamily="34" charset="0"/>
              <a:buChar char="•"/>
            </a:pPr>
            <a:endParaRPr lang="en-US" sz="1800" dirty="0">
              <a:solidFill>
                <a:srgbClr val="000000"/>
              </a:solidFill>
              <a:latin typeface="Aptos" panose="020B0004020202020204" pitchFamily="34" charset="0"/>
            </a:endParaRPr>
          </a:p>
          <a:p>
            <a:pPr marL="457200" indent="-457200" fontAlgn="base">
              <a:buFont typeface="Arial" panose="020B0604020202020204" pitchFamily="34" charset="0"/>
              <a:buChar char="•"/>
            </a:pPr>
            <a:endParaRPr lang="en-US" sz="1800" dirty="0">
              <a:solidFill>
                <a:srgbClr val="000000"/>
              </a:solidFill>
              <a:highlight>
                <a:srgbClr val="FFFF00"/>
              </a:highlight>
              <a:latin typeface="Aptos" panose="020B0004020202020204" pitchFamily="34" charset="0"/>
            </a:endParaRPr>
          </a:p>
          <a:p>
            <a:endParaRPr lang="en-AU" sz="1800" dirty="0">
              <a:latin typeface="Aptos" panose="020B0004020202020204" pitchFamily="34" charset="0"/>
            </a:endParaRPr>
          </a:p>
        </p:txBody>
      </p:sp>
      <p:pic>
        <p:nvPicPr>
          <p:cNvPr id="8" name="Picture 7">
            <a:extLst>
              <a:ext uri="{FF2B5EF4-FFF2-40B4-BE49-F238E27FC236}">
                <a16:creationId xmlns:a16="http://schemas.microsoft.com/office/drawing/2014/main" id="{99CC6552-8C69-1E0B-4013-D53D190E5CD1}"/>
              </a:ext>
            </a:extLst>
          </p:cNvPr>
          <p:cNvPicPr>
            <a:picLocks noChangeAspect="1"/>
          </p:cNvPicPr>
          <p:nvPr/>
        </p:nvPicPr>
        <p:blipFill>
          <a:blip r:embed="rId3"/>
          <a:stretch>
            <a:fillRect/>
          </a:stretch>
        </p:blipFill>
        <p:spPr>
          <a:xfrm>
            <a:off x="8341895" y="1732751"/>
            <a:ext cx="3284718" cy="4310498"/>
          </a:xfrm>
          <a:prstGeom prst="rect">
            <a:avLst/>
          </a:prstGeom>
          <a:ln w="15875">
            <a:solidFill>
              <a:schemeClr val="accent1"/>
            </a:solidFill>
          </a:ln>
        </p:spPr>
      </p:pic>
      <p:sp>
        <p:nvSpPr>
          <p:cNvPr id="9" name="TextBox 8">
            <a:extLst>
              <a:ext uri="{FF2B5EF4-FFF2-40B4-BE49-F238E27FC236}">
                <a16:creationId xmlns:a16="http://schemas.microsoft.com/office/drawing/2014/main" id="{89143BA9-3430-B240-8E2A-AD46F0858D2F}"/>
              </a:ext>
            </a:extLst>
          </p:cNvPr>
          <p:cNvSpPr txBox="1"/>
          <p:nvPr/>
        </p:nvSpPr>
        <p:spPr>
          <a:xfrm>
            <a:off x="9046768" y="6098105"/>
            <a:ext cx="2077232" cy="360000"/>
          </a:xfrm>
          <a:prstGeom prst="rect">
            <a:avLst/>
          </a:prstGeom>
          <a:noFill/>
        </p:spPr>
        <p:txBody>
          <a:bodyPr wrap="square" lIns="0" tIns="0" rIns="0" bIns="0" rtlCol="0">
            <a:noAutofit/>
          </a:bodyPr>
          <a:lstStyle/>
          <a:p>
            <a:pPr algn="l"/>
            <a:r>
              <a:rPr lang="en-AU" sz="1800" dirty="0">
                <a:latin typeface="Aptos" panose="020B0004020202020204" pitchFamily="34" charset="0"/>
              </a:rPr>
              <a:t>(</a:t>
            </a:r>
            <a:r>
              <a:rPr lang="en-AU" sz="1800" dirty="0" err="1">
                <a:latin typeface="Aptos" panose="020B0004020202020204" pitchFamily="34" charset="0"/>
              </a:rPr>
              <a:t>Rosenshine</a:t>
            </a:r>
            <a:r>
              <a:rPr lang="en-AU" sz="1800" dirty="0">
                <a:latin typeface="Aptos" panose="020B0004020202020204" pitchFamily="34" charset="0"/>
              </a:rPr>
              <a:t>, 2012)</a:t>
            </a:r>
          </a:p>
        </p:txBody>
      </p:sp>
    </p:spTree>
    <p:extLst>
      <p:ext uri="{BB962C8B-B14F-4D97-AF65-F5344CB8AC3E}">
        <p14:creationId xmlns:p14="http://schemas.microsoft.com/office/powerpoint/2010/main" val="217617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3508A-0FC2-B1B4-7CEB-6ABE5667017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C68462-280B-6F58-4A5F-5EB9BB4CB578}"/>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92467ECA-687B-BD39-14A0-6E837E95CCEF}"/>
              </a:ext>
            </a:extLst>
          </p:cNvPr>
          <p:cNvSpPr>
            <a:spLocks noGrp="1"/>
          </p:cNvSpPr>
          <p:nvPr>
            <p:ph type="ctrTitle"/>
          </p:nvPr>
        </p:nvSpPr>
        <p:spPr/>
        <p:txBody>
          <a:bodyPr/>
          <a:lstStyle/>
          <a:p>
            <a:r>
              <a:rPr lang="en-AU" dirty="0"/>
              <a:t>A non-categorical approach</a:t>
            </a:r>
          </a:p>
        </p:txBody>
      </p:sp>
      <p:sp>
        <p:nvSpPr>
          <p:cNvPr id="5" name="Text Placeholder 4">
            <a:extLst>
              <a:ext uri="{FF2B5EF4-FFF2-40B4-BE49-F238E27FC236}">
                <a16:creationId xmlns:a16="http://schemas.microsoft.com/office/drawing/2014/main" id="{C58C6A57-D588-945C-8989-183FF9100D08}"/>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640142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C111-CD9C-E1BC-AAA1-38B261A78C6D}"/>
              </a:ext>
            </a:extLst>
          </p:cNvPr>
          <p:cNvSpPr>
            <a:spLocks noGrp="1"/>
          </p:cNvSpPr>
          <p:nvPr>
            <p:ph type="title"/>
          </p:nvPr>
        </p:nvSpPr>
        <p:spPr>
          <a:xfrm>
            <a:off x="447192" y="611250"/>
            <a:ext cx="10676808" cy="1008000"/>
          </a:xfrm>
        </p:spPr>
        <p:txBody>
          <a:bodyPr/>
          <a:lstStyle/>
          <a:p>
            <a:r>
              <a:rPr lang="en-AU" dirty="0"/>
              <a:t>A non-categorical approach to teaching reading</a:t>
            </a:r>
          </a:p>
        </p:txBody>
      </p:sp>
      <p:sp>
        <p:nvSpPr>
          <p:cNvPr id="4" name="Slide Number Placeholder 3">
            <a:extLst>
              <a:ext uri="{FF2B5EF4-FFF2-40B4-BE49-F238E27FC236}">
                <a16:creationId xmlns:a16="http://schemas.microsoft.com/office/drawing/2014/main" id="{E70E35B9-0DFB-691D-9FE5-8F6881CF549B}"/>
              </a:ext>
            </a:extLst>
          </p:cNvPr>
          <p:cNvSpPr>
            <a:spLocks noGrp="1"/>
          </p:cNvSpPr>
          <p:nvPr>
            <p:ph type="sldNum" sz="quarter" idx="10"/>
          </p:nvPr>
        </p:nvSpPr>
        <p:spPr/>
        <p:txBody>
          <a:bodyPr/>
          <a:lstStyle/>
          <a:p>
            <a:fld id="{10A01DC5-1685-4615-8240-15192985C6A2}" type="slidenum">
              <a:rPr lang="en-AU" smtClean="0"/>
              <a:pPr/>
              <a:t>42</a:t>
            </a:fld>
            <a:endParaRPr lang="en-AU" dirty="0"/>
          </a:p>
        </p:txBody>
      </p:sp>
      <p:sp>
        <p:nvSpPr>
          <p:cNvPr id="5" name="Content Placeholder 2">
            <a:extLst>
              <a:ext uri="{FF2B5EF4-FFF2-40B4-BE49-F238E27FC236}">
                <a16:creationId xmlns:a16="http://schemas.microsoft.com/office/drawing/2014/main" id="{45AA3D67-253D-CFAF-1056-04D37E72B1D0}"/>
              </a:ext>
            </a:extLst>
          </p:cNvPr>
          <p:cNvSpPr txBox="1">
            <a:spLocks noGrp="1"/>
          </p:cNvSpPr>
          <p:nvPr>
            <p:ph idx="1"/>
          </p:nvPr>
        </p:nvSpPr>
        <p:spPr>
          <a:xfrm>
            <a:off x="360363" y="1619250"/>
            <a:ext cx="11483975" cy="4537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ptos" panose="020B0004020202020204" pitchFamily="34" charset="0"/>
              </a:rPr>
              <a:t>When students begin school, there is no conclusive way of knowing which students will have difficulties learning to read. Therefore, all students should have evidence-based explicit teaching from the first weeks of school.</a:t>
            </a:r>
          </a:p>
          <a:p>
            <a:r>
              <a:rPr lang="en-US" sz="2400" dirty="0">
                <a:latin typeface="Aptos" panose="020B0004020202020204" pitchFamily="34" charset="0"/>
              </a:rPr>
              <a:t>Any student who does not make good progress in reading should be offered a targeted intervention, irrespective of a diagnosis of disability or a learning difficulty.</a:t>
            </a:r>
          </a:p>
          <a:p>
            <a:r>
              <a:rPr lang="en-US" sz="2400" dirty="0">
                <a:latin typeface="Aptos" panose="020B0004020202020204" pitchFamily="34" charset="0"/>
              </a:rPr>
              <a:t>This is an efficient, equitable, and child-</a:t>
            </a:r>
            <a:r>
              <a:rPr lang="en-US" sz="2400" dirty="0" err="1">
                <a:latin typeface="Aptos" panose="020B0004020202020204" pitchFamily="34" charset="0"/>
              </a:rPr>
              <a:t>centred</a:t>
            </a:r>
            <a:r>
              <a:rPr lang="en-US" sz="2400" dirty="0">
                <a:latin typeface="Aptos" panose="020B0004020202020204" pitchFamily="34" charset="0"/>
              </a:rPr>
              <a:t> approach.</a:t>
            </a:r>
          </a:p>
          <a:p>
            <a:r>
              <a:rPr lang="en-US" sz="2400" dirty="0">
                <a:latin typeface="Aptos" panose="020B0004020202020204" pitchFamily="34" charset="0"/>
              </a:rPr>
              <a:t>Intervention is tailored to the specific educational need of the child, not the perceived needs of a ‘category’ of diagnosed difficulty or disability.</a:t>
            </a:r>
          </a:p>
          <a:p>
            <a:r>
              <a:rPr lang="en-US" sz="2400" dirty="0">
                <a:latin typeface="Aptos" panose="020B0004020202020204" pitchFamily="34" charset="0"/>
              </a:rPr>
              <a:t>Intervention is more effective if it is a more intensive form of classroom instruction.</a:t>
            </a:r>
          </a:p>
        </p:txBody>
      </p:sp>
    </p:spTree>
    <p:extLst>
      <p:ext uri="{BB962C8B-B14F-4D97-AF65-F5344CB8AC3E}">
        <p14:creationId xmlns:p14="http://schemas.microsoft.com/office/powerpoint/2010/main" val="2101879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49B46-6F0A-77FE-3EBA-3E824A843F53}"/>
              </a:ext>
            </a:extLst>
          </p:cNvPr>
          <p:cNvSpPr>
            <a:spLocks noGrp="1"/>
          </p:cNvSpPr>
          <p:nvPr>
            <p:ph type="title"/>
          </p:nvPr>
        </p:nvSpPr>
        <p:spPr/>
        <p:txBody>
          <a:bodyPr/>
          <a:lstStyle/>
          <a:p>
            <a:r>
              <a:rPr lang="en-AU" dirty="0"/>
              <a:t>Response to Intervention</a:t>
            </a:r>
          </a:p>
        </p:txBody>
      </p:sp>
      <p:sp>
        <p:nvSpPr>
          <p:cNvPr id="4" name="Slide Number Placeholder 3">
            <a:extLst>
              <a:ext uri="{FF2B5EF4-FFF2-40B4-BE49-F238E27FC236}">
                <a16:creationId xmlns:a16="http://schemas.microsoft.com/office/drawing/2014/main" id="{03F3986D-B5BC-336A-030E-3A963C20DDF4}"/>
              </a:ext>
            </a:extLst>
          </p:cNvPr>
          <p:cNvSpPr>
            <a:spLocks noGrp="1"/>
          </p:cNvSpPr>
          <p:nvPr>
            <p:ph type="sldNum" sz="quarter" idx="10"/>
          </p:nvPr>
        </p:nvSpPr>
        <p:spPr/>
        <p:txBody>
          <a:bodyPr/>
          <a:lstStyle/>
          <a:p>
            <a:fld id="{10A01DC5-1685-4615-8240-15192985C6A2}" type="slidenum">
              <a:rPr lang="en-AU" smtClean="0"/>
              <a:pPr/>
              <a:t>43</a:t>
            </a:fld>
            <a:endParaRPr lang="en-AU" dirty="0"/>
          </a:p>
        </p:txBody>
      </p:sp>
      <p:pic>
        <p:nvPicPr>
          <p:cNvPr id="5" name="Content Placeholder 6">
            <a:extLst>
              <a:ext uri="{FF2B5EF4-FFF2-40B4-BE49-F238E27FC236}">
                <a16:creationId xmlns:a16="http://schemas.microsoft.com/office/drawing/2014/main" id="{F7BB62A9-FD1B-8E97-1566-C9C62C2921EE}"/>
              </a:ext>
            </a:extLst>
          </p:cNvPr>
          <p:cNvPicPr>
            <a:picLocks noChangeAspect="1"/>
          </p:cNvPicPr>
          <p:nvPr/>
        </p:nvPicPr>
        <p:blipFill>
          <a:blip r:embed="rId3"/>
          <a:stretch>
            <a:fillRect/>
          </a:stretch>
        </p:blipFill>
        <p:spPr>
          <a:xfrm>
            <a:off x="648676" y="1453662"/>
            <a:ext cx="8615612" cy="4412194"/>
          </a:xfrm>
          <a:prstGeom prst="rect">
            <a:avLst/>
          </a:prstGeom>
        </p:spPr>
      </p:pic>
      <p:sp>
        <p:nvSpPr>
          <p:cNvPr id="3" name="TextBox 2">
            <a:extLst>
              <a:ext uri="{FF2B5EF4-FFF2-40B4-BE49-F238E27FC236}">
                <a16:creationId xmlns:a16="http://schemas.microsoft.com/office/drawing/2014/main" id="{AB4F51C5-28D9-9B6B-FDFD-19C6AD01883A}"/>
              </a:ext>
            </a:extLst>
          </p:cNvPr>
          <p:cNvSpPr txBox="1"/>
          <p:nvPr/>
        </p:nvSpPr>
        <p:spPr>
          <a:xfrm>
            <a:off x="9116296" y="1842254"/>
            <a:ext cx="2007704" cy="755374"/>
          </a:xfrm>
          <a:prstGeom prst="rect">
            <a:avLst/>
          </a:prstGeom>
          <a:noFill/>
        </p:spPr>
        <p:txBody>
          <a:bodyPr wrap="square" lIns="0" tIns="0" rIns="0" bIns="0" rtlCol="0">
            <a:noAutofit/>
          </a:bodyPr>
          <a:lstStyle/>
          <a:p>
            <a:pPr algn="l"/>
            <a:r>
              <a:rPr lang="en-AU" sz="1800" dirty="0">
                <a:latin typeface="Aptos" panose="020B0004020202020204" pitchFamily="34" charset="0"/>
              </a:rPr>
              <a:t>Tier 1 + Tier 3</a:t>
            </a:r>
          </a:p>
        </p:txBody>
      </p:sp>
      <p:sp>
        <p:nvSpPr>
          <p:cNvPr id="6" name="TextBox 5">
            <a:extLst>
              <a:ext uri="{FF2B5EF4-FFF2-40B4-BE49-F238E27FC236}">
                <a16:creationId xmlns:a16="http://schemas.microsoft.com/office/drawing/2014/main" id="{45261E91-555A-7DF7-B5AD-6B2A6D9F4C09}"/>
              </a:ext>
            </a:extLst>
          </p:cNvPr>
          <p:cNvSpPr txBox="1"/>
          <p:nvPr/>
        </p:nvSpPr>
        <p:spPr>
          <a:xfrm>
            <a:off x="9116296" y="2843183"/>
            <a:ext cx="2007704" cy="755374"/>
          </a:xfrm>
          <a:prstGeom prst="rect">
            <a:avLst/>
          </a:prstGeom>
          <a:noFill/>
        </p:spPr>
        <p:txBody>
          <a:bodyPr wrap="square" lIns="0" tIns="0" rIns="0" bIns="0" rtlCol="0">
            <a:noAutofit/>
          </a:bodyPr>
          <a:lstStyle/>
          <a:p>
            <a:pPr algn="l"/>
            <a:r>
              <a:rPr lang="en-AU" sz="1800" dirty="0">
                <a:latin typeface="Aptos" panose="020B0004020202020204" pitchFamily="34" charset="0"/>
              </a:rPr>
              <a:t>Tier 1 + Tier 2</a:t>
            </a:r>
          </a:p>
        </p:txBody>
      </p:sp>
      <p:sp>
        <p:nvSpPr>
          <p:cNvPr id="7" name="TextBox 6">
            <a:extLst>
              <a:ext uri="{FF2B5EF4-FFF2-40B4-BE49-F238E27FC236}">
                <a16:creationId xmlns:a16="http://schemas.microsoft.com/office/drawing/2014/main" id="{9452C111-E815-9168-63D4-C5F2EBA5CD1F}"/>
              </a:ext>
            </a:extLst>
          </p:cNvPr>
          <p:cNvSpPr txBox="1"/>
          <p:nvPr/>
        </p:nvSpPr>
        <p:spPr>
          <a:xfrm>
            <a:off x="1570892" y="5935430"/>
            <a:ext cx="9440985" cy="375138"/>
          </a:xfrm>
          <a:prstGeom prst="rect">
            <a:avLst/>
          </a:prstGeom>
          <a:noFill/>
        </p:spPr>
        <p:txBody>
          <a:bodyPr wrap="square" lIns="0" tIns="0" rIns="0" bIns="0" rtlCol="0">
            <a:noAutofit/>
          </a:bodyPr>
          <a:lstStyle/>
          <a:p>
            <a:pPr algn="l"/>
            <a:r>
              <a:rPr lang="en-AU" sz="1800" dirty="0">
                <a:latin typeface="Aptos" panose="020B0004020202020204" pitchFamily="34" charset="0"/>
              </a:rPr>
              <a:t>Wheldall, Wheldall &amp; Buckingham (2023). </a:t>
            </a:r>
            <a:r>
              <a:rPr lang="en-AU" sz="1800" i="1" dirty="0">
                <a:latin typeface="Aptos" panose="020B0004020202020204" pitchFamily="34" charset="0"/>
              </a:rPr>
              <a:t>Effective instruction in reading and spelling.</a:t>
            </a:r>
            <a:endParaRPr lang="en-AU" sz="1800" dirty="0">
              <a:latin typeface="Aptos" panose="020B0004020202020204" pitchFamily="34" charset="0"/>
            </a:endParaRPr>
          </a:p>
        </p:txBody>
      </p:sp>
    </p:spTree>
    <p:extLst>
      <p:ext uri="{BB962C8B-B14F-4D97-AF65-F5344CB8AC3E}">
        <p14:creationId xmlns:p14="http://schemas.microsoft.com/office/powerpoint/2010/main" val="2780899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577C5-3DEA-1563-0E4B-9E4CC7104BD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50C49C-1453-E789-E5CA-E6843A6D9E9D}"/>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391CC891-2A36-2AC4-F4E8-86BE68B16956}"/>
              </a:ext>
            </a:extLst>
          </p:cNvPr>
          <p:cNvSpPr>
            <a:spLocks noGrp="1"/>
          </p:cNvSpPr>
          <p:nvPr>
            <p:ph type="ctrTitle"/>
          </p:nvPr>
        </p:nvSpPr>
        <p:spPr/>
        <p:txBody>
          <a:bodyPr/>
          <a:lstStyle/>
          <a:p>
            <a:r>
              <a:rPr lang="en-AU" dirty="0"/>
              <a:t>How to be sure students are learning: Assessment and progress monitoring</a:t>
            </a:r>
          </a:p>
        </p:txBody>
      </p:sp>
      <p:sp>
        <p:nvSpPr>
          <p:cNvPr id="5" name="Text Placeholder 4">
            <a:extLst>
              <a:ext uri="{FF2B5EF4-FFF2-40B4-BE49-F238E27FC236}">
                <a16:creationId xmlns:a16="http://schemas.microsoft.com/office/drawing/2014/main" id="{D3959D1D-9C38-8B1A-BB52-72BC0F35CB83}"/>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881754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EA5FBDF-294D-4045-F0D6-B4FD1E2FE190}"/>
              </a:ext>
            </a:extLst>
          </p:cNvPr>
          <p:cNvSpPr>
            <a:spLocks noGrp="1"/>
          </p:cNvSpPr>
          <p:nvPr>
            <p:ph type="title"/>
          </p:nvPr>
        </p:nvSpPr>
        <p:spPr/>
        <p:txBody>
          <a:bodyPr/>
          <a:lstStyle/>
          <a:p>
            <a:r>
              <a:rPr lang="en-US" dirty="0"/>
              <a:t>Modes of assessment</a:t>
            </a:r>
          </a:p>
        </p:txBody>
      </p:sp>
      <p:sp>
        <p:nvSpPr>
          <p:cNvPr id="4" name="Slide Number Placeholder 3">
            <a:extLst>
              <a:ext uri="{FF2B5EF4-FFF2-40B4-BE49-F238E27FC236}">
                <a16:creationId xmlns:a16="http://schemas.microsoft.com/office/drawing/2014/main" id="{1D938D75-CF2D-AB28-AC11-179E4FE2A477}"/>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45</a:t>
            </a:fld>
            <a:endParaRPr lang="en-AU"/>
          </a:p>
        </p:txBody>
      </p:sp>
      <p:pic>
        <p:nvPicPr>
          <p:cNvPr id="6" name="Picture 5">
            <a:extLst>
              <a:ext uri="{FF2B5EF4-FFF2-40B4-BE49-F238E27FC236}">
                <a16:creationId xmlns:a16="http://schemas.microsoft.com/office/drawing/2014/main" id="{4ECA3D4E-3807-4D7F-AA87-F2893EE1350A}"/>
              </a:ext>
            </a:extLst>
          </p:cNvPr>
          <p:cNvPicPr>
            <a:picLocks noChangeAspect="1"/>
          </p:cNvPicPr>
          <p:nvPr/>
        </p:nvPicPr>
        <p:blipFill>
          <a:blip r:embed="rId3"/>
          <a:stretch>
            <a:fillRect/>
          </a:stretch>
        </p:blipFill>
        <p:spPr>
          <a:xfrm>
            <a:off x="1984982" y="1115246"/>
            <a:ext cx="8222035" cy="5118216"/>
          </a:xfrm>
          <a:prstGeom prst="rect">
            <a:avLst/>
          </a:prstGeom>
          <a:noFill/>
        </p:spPr>
      </p:pic>
    </p:spTree>
    <p:extLst>
      <p:ext uri="{BB962C8B-B14F-4D97-AF65-F5344CB8AC3E}">
        <p14:creationId xmlns:p14="http://schemas.microsoft.com/office/powerpoint/2010/main" val="131539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3795-BDE9-C4B4-3318-986C12A414A5}"/>
              </a:ext>
            </a:extLst>
          </p:cNvPr>
          <p:cNvSpPr>
            <a:spLocks noGrp="1"/>
          </p:cNvSpPr>
          <p:nvPr>
            <p:ph type="title"/>
          </p:nvPr>
        </p:nvSpPr>
        <p:spPr/>
        <p:txBody>
          <a:bodyPr/>
          <a:lstStyle/>
          <a:p>
            <a:r>
              <a:rPr lang="en-AU" dirty="0"/>
              <a:t>Assessment decision criteria</a:t>
            </a:r>
          </a:p>
        </p:txBody>
      </p:sp>
      <p:sp>
        <p:nvSpPr>
          <p:cNvPr id="4" name="Content Placeholder 3">
            <a:extLst>
              <a:ext uri="{FF2B5EF4-FFF2-40B4-BE49-F238E27FC236}">
                <a16:creationId xmlns:a16="http://schemas.microsoft.com/office/drawing/2014/main" id="{C68DCF39-1666-DDCF-26B3-E90FC805037F}"/>
              </a:ext>
            </a:extLst>
          </p:cNvPr>
          <p:cNvSpPr>
            <a:spLocks noGrp="1"/>
          </p:cNvSpPr>
          <p:nvPr>
            <p:ph idx="1"/>
          </p:nvPr>
        </p:nvSpPr>
        <p:spPr>
          <a:xfrm>
            <a:off x="508246" y="1620000"/>
            <a:ext cx="11175508" cy="4536000"/>
          </a:xfrm>
        </p:spPr>
        <p:txBody>
          <a:bodyPr/>
          <a:lstStyle/>
          <a:p>
            <a:r>
              <a:rPr lang="en-AU" sz="2400" dirty="0">
                <a:latin typeface="Aptos" panose="020B0004020202020204" pitchFamily="34" charset="0"/>
              </a:rPr>
              <a:t>A research-informed assessment schedule is one that </a:t>
            </a:r>
          </a:p>
          <a:p>
            <a:pPr marL="457200" indent="-457200">
              <a:buAutoNum type="arabicPeriod"/>
            </a:pPr>
            <a:r>
              <a:rPr lang="en-AU" sz="2400" dirty="0">
                <a:latin typeface="Aptos" panose="020B0004020202020204" pitchFamily="34" charset="0"/>
              </a:rPr>
              <a:t>aligns with an evidence-based theoretical framework (e.g., the Simple View of Reading) and pedagogical framework (e.g., Response to Intervention). </a:t>
            </a:r>
          </a:p>
          <a:p>
            <a:pPr marL="457200" indent="-457200">
              <a:buAutoNum type="arabicPeriod"/>
            </a:pPr>
            <a:r>
              <a:rPr lang="en-AU" sz="2400" dirty="0"/>
              <a:t>has a clear purpose for each assessment used</a:t>
            </a:r>
            <a:endParaRPr lang="en-AU" sz="2400" dirty="0">
              <a:latin typeface="Aptos" panose="020B0004020202020204" pitchFamily="34" charset="0"/>
            </a:endParaRPr>
          </a:p>
          <a:p>
            <a:pPr marL="457200" indent="-457200">
              <a:buAutoNum type="arabicPeriod"/>
            </a:pPr>
            <a:r>
              <a:rPr lang="en-AU" sz="2400" dirty="0">
                <a:latin typeface="Aptos" panose="020B0004020202020204" pitchFamily="34" charset="0"/>
              </a:rPr>
              <a:t>uses assessments that have strong psychometric </a:t>
            </a:r>
            <a:r>
              <a:rPr lang="en-AU" sz="2400" dirty="0"/>
              <a:t>attributes</a:t>
            </a:r>
            <a:r>
              <a:rPr lang="en-AU" sz="2400" dirty="0">
                <a:latin typeface="Aptos" panose="020B0004020202020204" pitchFamily="34" charset="0"/>
              </a:rPr>
              <a:t>, based on research that the test publishers (or others) have conducted.</a:t>
            </a:r>
          </a:p>
          <a:p>
            <a:pPr marL="457200" indent="-457200">
              <a:buAutoNum type="arabicPeriod"/>
            </a:pPr>
            <a:endParaRPr lang="en-AU" sz="2400" dirty="0">
              <a:latin typeface="Aptos" panose="020B0004020202020204" pitchFamily="34" charset="0"/>
            </a:endParaRPr>
          </a:p>
        </p:txBody>
      </p:sp>
      <p:sp>
        <p:nvSpPr>
          <p:cNvPr id="3" name="Slide Number Placeholder 2">
            <a:extLst>
              <a:ext uri="{FF2B5EF4-FFF2-40B4-BE49-F238E27FC236}">
                <a16:creationId xmlns:a16="http://schemas.microsoft.com/office/drawing/2014/main" id="{42D72493-5250-5981-5B1B-235B695F4781}"/>
              </a:ext>
            </a:extLst>
          </p:cNvPr>
          <p:cNvSpPr>
            <a:spLocks noGrp="1"/>
          </p:cNvSpPr>
          <p:nvPr>
            <p:ph type="sldNum" sz="quarter" idx="10"/>
          </p:nvPr>
        </p:nvSpPr>
        <p:spPr/>
        <p:txBody>
          <a:bodyPr/>
          <a:lstStyle/>
          <a:p>
            <a:fld id="{10A01DC5-1685-4615-8240-15192985C6A2}" type="slidenum">
              <a:rPr lang="en-AU" smtClean="0"/>
              <a:t>46</a:t>
            </a:fld>
            <a:endParaRPr lang="en-AU" dirty="0"/>
          </a:p>
        </p:txBody>
      </p:sp>
    </p:spTree>
    <p:extLst>
      <p:ext uri="{BB962C8B-B14F-4D97-AF65-F5344CB8AC3E}">
        <p14:creationId xmlns:p14="http://schemas.microsoft.com/office/powerpoint/2010/main" val="1031229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738C-D1EA-DA47-573E-FEA990ABBD1F}"/>
              </a:ext>
            </a:extLst>
          </p:cNvPr>
          <p:cNvSpPr>
            <a:spLocks noGrp="1"/>
          </p:cNvSpPr>
          <p:nvPr>
            <p:ph type="title"/>
          </p:nvPr>
        </p:nvSpPr>
        <p:spPr/>
        <p:txBody>
          <a:bodyPr/>
          <a:lstStyle/>
          <a:p>
            <a:r>
              <a:rPr lang="en-AU" dirty="0"/>
              <a:t>Purpose of assessment determines the type </a:t>
            </a:r>
          </a:p>
        </p:txBody>
      </p:sp>
      <p:pic>
        <p:nvPicPr>
          <p:cNvPr id="6" name="Content Placeholder 5">
            <a:extLst>
              <a:ext uri="{FF2B5EF4-FFF2-40B4-BE49-F238E27FC236}">
                <a16:creationId xmlns:a16="http://schemas.microsoft.com/office/drawing/2014/main" id="{CEAF98A5-DF0E-C7F0-2CBD-EDF83241B5FA}"/>
              </a:ext>
            </a:extLst>
          </p:cNvPr>
          <p:cNvPicPr>
            <a:picLocks noGrp="1" noChangeAspect="1"/>
          </p:cNvPicPr>
          <p:nvPr>
            <p:ph idx="1"/>
          </p:nvPr>
        </p:nvPicPr>
        <p:blipFill>
          <a:blip r:embed="rId3"/>
          <a:stretch>
            <a:fillRect/>
          </a:stretch>
        </p:blipFill>
        <p:spPr>
          <a:xfrm>
            <a:off x="645038" y="1806865"/>
            <a:ext cx="10663825" cy="3450793"/>
          </a:xfrm>
          <a:prstGeom prst="rect">
            <a:avLst/>
          </a:prstGeom>
        </p:spPr>
      </p:pic>
      <p:sp>
        <p:nvSpPr>
          <p:cNvPr id="4" name="Slide Number Placeholder 3">
            <a:extLst>
              <a:ext uri="{FF2B5EF4-FFF2-40B4-BE49-F238E27FC236}">
                <a16:creationId xmlns:a16="http://schemas.microsoft.com/office/drawing/2014/main" id="{5011DBC7-ADA4-6101-F58A-E08C5B565391}"/>
              </a:ext>
            </a:extLst>
          </p:cNvPr>
          <p:cNvSpPr>
            <a:spLocks noGrp="1"/>
          </p:cNvSpPr>
          <p:nvPr>
            <p:ph type="sldNum" sz="quarter" idx="10"/>
          </p:nvPr>
        </p:nvSpPr>
        <p:spPr/>
        <p:txBody>
          <a:bodyPr/>
          <a:lstStyle/>
          <a:p>
            <a:fld id="{10A01DC5-1685-4615-8240-15192985C6A2}" type="slidenum">
              <a:rPr lang="en-AU" smtClean="0"/>
              <a:pPr/>
              <a:t>47</a:t>
            </a:fld>
            <a:endParaRPr lang="en-AU" dirty="0"/>
          </a:p>
        </p:txBody>
      </p:sp>
      <p:sp>
        <p:nvSpPr>
          <p:cNvPr id="7" name="TextBox 6">
            <a:extLst>
              <a:ext uri="{FF2B5EF4-FFF2-40B4-BE49-F238E27FC236}">
                <a16:creationId xmlns:a16="http://schemas.microsoft.com/office/drawing/2014/main" id="{994E6B6B-E2FE-833E-1F89-FEAF6DD626BA}"/>
              </a:ext>
            </a:extLst>
          </p:cNvPr>
          <p:cNvSpPr txBox="1"/>
          <p:nvPr/>
        </p:nvSpPr>
        <p:spPr>
          <a:xfrm>
            <a:off x="1320800" y="5799015"/>
            <a:ext cx="1609969" cy="375139"/>
          </a:xfrm>
          <a:prstGeom prst="rect">
            <a:avLst/>
          </a:prstGeom>
          <a:noFill/>
        </p:spPr>
        <p:txBody>
          <a:bodyPr wrap="square" lIns="0" tIns="0" rIns="0" bIns="0" rtlCol="0">
            <a:noAutofit/>
          </a:bodyPr>
          <a:lstStyle/>
          <a:p>
            <a:pPr algn="l"/>
            <a:endParaRPr lang="en-AU" sz="1800" dirty="0">
              <a:latin typeface="Aptos" panose="020B0004020202020204" pitchFamily="34" charset="0"/>
            </a:endParaRPr>
          </a:p>
        </p:txBody>
      </p:sp>
      <p:sp>
        <p:nvSpPr>
          <p:cNvPr id="8" name="TextBox 7">
            <a:extLst>
              <a:ext uri="{FF2B5EF4-FFF2-40B4-BE49-F238E27FC236}">
                <a16:creationId xmlns:a16="http://schemas.microsoft.com/office/drawing/2014/main" id="{6A9F1EE2-C2DB-9888-BFEF-F61408C42220}"/>
              </a:ext>
            </a:extLst>
          </p:cNvPr>
          <p:cNvSpPr txBox="1"/>
          <p:nvPr/>
        </p:nvSpPr>
        <p:spPr>
          <a:xfrm>
            <a:off x="1180123" y="5696523"/>
            <a:ext cx="9440985" cy="375138"/>
          </a:xfrm>
          <a:prstGeom prst="rect">
            <a:avLst/>
          </a:prstGeom>
          <a:noFill/>
        </p:spPr>
        <p:txBody>
          <a:bodyPr wrap="square" lIns="0" tIns="0" rIns="0" bIns="0" rtlCol="0">
            <a:noAutofit/>
          </a:bodyPr>
          <a:lstStyle/>
          <a:p>
            <a:pPr algn="l"/>
            <a:r>
              <a:rPr lang="en-AU" sz="1800" dirty="0">
                <a:latin typeface="Aptos" panose="020B0004020202020204" pitchFamily="34" charset="0"/>
              </a:rPr>
              <a:t>Wheldall, Wheldall &amp; Buckingham (2023). </a:t>
            </a:r>
            <a:r>
              <a:rPr lang="en-AU" sz="1800" i="1" dirty="0">
                <a:latin typeface="Aptos" panose="020B0004020202020204" pitchFamily="34" charset="0"/>
              </a:rPr>
              <a:t>Effective instruction in reading and spelling.</a:t>
            </a:r>
            <a:endParaRPr lang="en-AU" sz="1800" dirty="0">
              <a:latin typeface="Aptos" panose="020B0004020202020204" pitchFamily="34" charset="0"/>
            </a:endParaRPr>
          </a:p>
        </p:txBody>
      </p:sp>
    </p:spTree>
    <p:extLst>
      <p:ext uri="{BB962C8B-B14F-4D97-AF65-F5344CB8AC3E}">
        <p14:creationId xmlns:p14="http://schemas.microsoft.com/office/powerpoint/2010/main" val="3329709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BC85-36A3-5F25-035C-8255A8F0F009}"/>
              </a:ext>
            </a:extLst>
          </p:cNvPr>
          <p:cNvSpPr>
            <a:spLocks noGrp="1"/>
          </p:cNvSpPr>
          <p:nvPr>
            <p:ph type="title"/>
          </p:nvPr>
        </p:nvSpPr>
        <p:spPr/>
        <p:txBody>
          <a:bodyPr/>
          <a:lstStyle/>
          <a:p>
            <a:r>
              <a:rPr lang="en-AU" dirty="0"/>
              <a:t>Attributes of high-quality assessments</a:t>
            </a:r>
          </a:p>
        </p:txBody>
      </p:sp>
      <p:sp>
        <p:nvSpPr>
          <p:cNvPr id="3" name="Content Placeholder 2">
            <a:extLst>
              <a:ext uri="{FF2B5EF4-FFF2-40B4-BE49-F238E27FC236}">
                <a16:creationId xmlns:a16="http://schemas.microsoft.com/office/drawing/2014/main" id="{8FADEE1E-B550-360F-0CFE-957E6443736D}"/>
              </a:ext>
            </a:extLst>
          </p:cNvPr>
          <p:cNvSpPr>
            <a:spLocks noGrp="1"/>
          </p:cNvSpPr>
          <p:nvPr>
            <p:ph sz="half" idx="1"/>
          </p:nvPr>
        </p:nvSpPr>
        <p:spPr>
          <a:xfrm>
            <a:off x="360000" y="1800000"/>
            <a:ext cx="5736000" cy="4320000"/>
          </a:xfrm>
          <a:solidFill>
            <a:srgbClr val="CBEDFD"/>
          </a:solidFill>
        </p:spPr>
        <p:txBody>
          <a:bodyPr/>
          <a:lstStyle/>
          <a:p>
            <a:pPr marL="342900" indent="-342900">
              <a:buFont typeface="Wingdings" panose="05000000000000000000" pitchFamily="2" charset="2"/>
              <a:buChar char="ü"/>
            </a:pPr>
            <a:r>
              <a:rPr lang="en-AU" dirty="0"/>
              <a:t>Validity: accurately measures those things the teacher is attempting to measure. </a:t>
            </a:r>
          </a:p>
          <a:p>
            <a:pPr marL="342900" indent="-342900">
              <a:buFont typeface="Wingdings" panose="05000000000000000000" pitchFamily="2" charset="2"/>
              <a:buChar char="ü"/>
            </a:pPr>
            <a:r>
              <a:rPr lang="en-AU" dirty="0"/>
              <a:t>Reliability: produces stable and consistent results over time, and with different learners and assessors. </a:t>
            </a:r>
          </a:p>
          <a:p>
            <a:pPr marL="342900" indent="-342900">
              <a:buFont typeface="Wingdings" panose="05000000000000000000" pitchFamily="2" charset="2"/>
              <a:buChar char="ü"/>
            </a:pPr>
            <a:r>
              <a:rPr lang="en-AU" dirty="0"/>
              <a:t>Sensitivity: correctly identifies all students with difficulties</a:t>
            </a:r>
          </a:p>
          <a:p>
            <a:pPr marL="342900" indent="-342900">
              <a:buFont typeface="Wingdings" panose="05000000000000000000" pitchFamily="2" charset="2"/>
              <a:buChar char="ü"/>
            </a:pPr>
            <a:r>
              <a:rPr lang="en-AU" dirty="0"/>
              <a:t>Specificity: correctly identifies all students without difficulties</a:t>
            </a:r>
          </a:p>
          <a:p>
            <a:pPr marL="342900" indent="-342900">
              <a:buFont typeface="Wingdings" panose="05000000000000000000" pitchFamily="2" charset="2"/>
              <a:buChar char="ü"/>
            </a:pPr>
            <a:endParaRPr lang="en-AU" dirty="0"/>
          </a:p>
        </p:txBody>
      </p:sp>
      <p:sp>
        <p:nvSpPr>
          <p:cNvPr id="8" name="Content Placeholder 7">
            <a:extLst>
              <a:ext uri="{FF2B5EF4-FFF2-40B4-BE49-F238E27FC236}">
                <a16:creationId xmlns:a16="http://schemas.microsoft.com/office/drawing/2014/main" id="{328718BD-0F14-4C2D-892C-FB364E29D802}"/>
              </a:ext>
            </a:extLst>
          </p:cNvPr>
          <p:cNvSpPr>
            <a:spLocks noGrp="1"/>
          </p:cNvSpPr>
          <p:nvPr>
            <p:ph sz="half" idx="2"/>
          </p:nvPr>
        </p:nvSpPr>
        <p:spPr>
          <a:solidFill>
            <a:srgbClr val="CBEDFD"/>
          </a:solidFill>
        </p:spPr>
        <p:txBody>
          <a:bodyPr/>
          <a:lstStyle/>
          <a:p>
            <a:pPr marL="342900" indent="-342900">
              <a:buFont typeface="Wingdings" panose="05000000000000000000" pitchFamily="2" charset="2"/>
              <a:buChar char="ü"/>
            </a:pPr>
            <a:r>
              <a:rPr lang="en-AU" dirty="0"/>
              <a:t>Objectivity: the conclusions are dependent on which specific assessment task is used or who does the assessing. </a:t>
            </a:r>
          </a:p>
          <a:p>
            <a:pPr marL="342900" indent="-342900">
              <a:buFont typeface="Wingdings" panose="05000000000000000000" pitchFamily="2" charset="2"/>
              <a:buChar char="ü"/>
            </a:pPr>
            <a:r>
              <a:rPr lang="en-AU" dirty="0"/>
              <a:t>Inclusiveness: does not underestimate nor overestimate achievement or progress because of student gender, physical ability, cultural background, socioeconomic status or geographical location.</a:t>
            </a:r>
          </a:p>
          <a:p>
            <a:endParaRPr lang="en-AU" dirty="0"/>
          </a:p>
        </p:txBody>
      </p:sp>
      <p:sp>
        <p:nvSpPr>
          <p:cNvPr id="4" name="Slide Number Placeholder 3">
            <a:extLst>
              <a:ext uri="{FF2B5EF4-FFF2-40B4-BE49-F238E27FC236}">
                <a16:creationId xmlns:a16="http://schemas.microsoft.com/office/drawing/2014/main" id="{8A2A5C4C-4D0B-F4A3-AE0D-6829BD25A195}"/>
              </a:ext>
            </a:extLst>
          </p:cNvPr>
          <p:cNvSpPr>
            <a:spLocks noGrp="1"/>
          </p:cNvSpPr>
          <p:nvPr>
            <p:ph type="sldNum" sz="quarter" idx="10"/>
          </p:nvPr>
        </p:nvSpPr>
        <p:spPr/>
        <p:txBody>
          <a:bodyPr/>
          <a:lstStyle/>
          <a:p>
            <a:fld id="{10A01DC5-1685-4615-8240-15192985C6A2}" type="slidenum">
              <a:rPr lang="en-AU" smtClean="0"/>
              <a:pPr/>
              <a:t>48</a:t>
            </a:fld>
            <a:endParaRPr lang="en-AU" dirty="0"/>
          </a:p>
        </p:txBody>
      </p:sp>
    </p:spTree>
    <p:extLst>
      <p:ext uri="{BB962C8B-B14F-4D97-AF65-F5344CB8AC3E}">
        <p14:creationId xmlns:p14="http://schemas.microsoft.com/office/powerpoint/2010/main" val="1818783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43941-E1C1-AA39-B8B0-12698146BD5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F4645D-E27E-B4C6-1602-FF13D5EB5C7B}"/>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79A4620E-C6DC-AE46-E6BC-71E49824DE96}"/>
              </a:ext>
            </a:extLst>
          </p:cNvPr>
          <p:cNvSpPr>
            <a:spLocks noGrp="1"/>
          </p:cNvSpPr>
          <p:nvPr>
            <p:ph type="ctrTitle"/>
          </p:nvPr>
        </p:nvSpPr>
        <p:spPr/>
        <p:txBody>
          <a:bodyPr/>
          <a:lstStyle/>
          <a:p>
            <a:r>
              <a:rPr lang="en-AU" dirty="0"/>
              <a:t>Planning for teaching and assessment</a:t>
            </a:r>
          </a:p>
        </p:txBody>
      </p:sp>
    </p:spTree>
    <p:extLst>
      <p:ext uri="{BB962C8B-B14F-4D97-AF65-F5344CB8AC3E}">
        <p14:creationId xmlns:p14="http://schemas.microsoft.com/office/powerpoint/2010/main" val="415143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F4DD9-E99C-137F-A941-84091721C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97710-5E6D-99DB-0EEA-8C05199D0B96}"/>
              </a:ext>
            </a:extLst>
          </p:cNvPr>
          <p:cNvSpPr>
            <a:spLocks noGrp="1"/>
          </p:cNvSpPr>
          <p:nvPr>
            <p:ph type="title"/>
          </p:nvPr>
        </p:nvSpPr>
        <p:spPr/>
        <p:txBody>
          <a:bodyPr/>
          <a:lstStyle/>
          <a:p>
            <a:r>
              <a:rPr lang="en-AU" dirty="0"/>
              <a:t>A definition</a:t>
            </a:r>
          </a:p>
        </p:txBody>
      </p:sp>
      <p:sp>
        <p:nvSpPr>
          <p:cNvPr id="3" name="Content Placeholder 2">
            <a:extLst>
              <a:ext uri="{FF2B5EF4-FFF2-40B4-BE49-F238E27FC236}">
                <a16:creationId xmlns:a16="http://schemas.microsoft.com/office/drawing/2014/main" id="{894916A8-7CA7-1465-E57C-C8EB02E1F587}"/>
              </a:ext>
            </a:extLst>
          </p:cNvPr>
          <p:cNvSpPr>
            <a:spLocks noGrp="1"/>
          </p:cNvSpPr>
          <p:nvPr>
            <p:ph idx="1"/>
          </p:nvPr>
        </p:nvSpPr>
        <p:spPr/>
        <p:txBody>
          <a:bodyPr/>
          <a:lstStyle/>
          <a:p>
            <a:r>
              <a:rPr lang="en-AU" dirty="0"/>
              <a:t>“[T]he body of work referred to as the ‘science of reading’ is not an ideology, a philosophy,</a:t>
            </a:r>
          </a:p>
          <a:p>
            <a:r>
              <a:rPr lang="en-AU" dirty="0"/>
              <a:t>a political agenda, a one-size-fits-all approach, or a specific component of instruction.</a:t>
            </a:r>
          </a:p>
          <a:p>
            <a:r>
              <a:rPr lang="en-AU" dirty="0"/>
              <a:t>It is the emerging consensus from many related disciplines, based on literally thousands</a:t>
            </a:r>
          </a:p>
          <a:p>
            <a:r>
              <a:rPr lang="en-AU" dirty="0"/>
              <a:t>of studies, supported by hundreds of millions of research dollars, conducted across the</a:t>
            </a:r>
          </a:p>
          <a:p>
            <a:r>
              <a:rPr lang="en-AU" dirty="0"/>
              <a:t>world in many languages. These studies have revealed a great deal about how we learn</a:t>
            </a:r>
          </a:p>
          <a:p>
            <a:r>
              <a:rPr lang="en-AU" dirty="0"/>
              <a:t>to read, what goes wrong when students don’t learn, and what kind of instruction is most</a:t>
            </a:r>
          </a:p>
          <a:p>
            <a:r>
              <a:rPr lang="en-AU" dirty="0"/>
              <a:t>likely to work the best for the most students” (Moats, 2020).</a:t>
            </a:r>
          </a:p>
        </p:txBody>
      </p:sp>
      <p:sp>
        <p:nvSpPr>
          <p:cNvPr id="4" name="Slide Number Placeholder 3">
            <a:extLst>
              <a:ext uri="{FF2B5EF4-FFF2-40B4-BE49-F238E27FC236}">
                <a16:creationId xmlns:a16="http://schemas.microsoft.com/office/drawing/2014/main" id="{8F03F00B-44F9-9673-A330-BBCBA46676CB}"/>
              </a:ext>
            </a:extLst>
          </p:cNvPr>
          <p:cNvSpPr>
            <a:spLocks noGrp="1"/>
          </p:cNvSpPr>
          <p:nvPr>
            <p:ph type="sldNum" sz="quarter" idx="10"/>
          </p:nvPr>
        </p:nvSpPr>
        <p:spPr/>
        <p:txBody>
          <a:bodyPr/>
          <a:lstStyle/>
          <a:p>
            <a:fld id="{10A01DC5-1685-4615-8240-15192985C6A2}" type="slidenum">
              <a:rPr lang="en-AU" smtClean="0"/>
              <a:pPr/>
              <a:t>5</a:t>
            </a:fld>
            <a:endParaRPr lang="en-AU" dirty="0"/>
          </a:p>
        </p:txBody>
      </p:sp>
    </p:spTree>
    <p:extLst>
      <p:ext uri="{BB962C8B-B14F-4D97-AF65-F5344CB8AC3E}">
        <p14:creationId xmlns:p14="http://schemas.microsoft.com/office/powerpoint/2010/main" val="660616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EFC1-ED0F-96BA-BAAC-1D75DCCBCCA6}"/>
              </a:ext>
            </a:extLst>
          </p:cNvPr>
          <p:cNvSpPr>
            <a:spLocks noGrp="1"/>
          </p:cNvSpPr>
          <p:nvPr>
            <p:ph type="title"/>
          </p:nvPr>
        </p:nvSpPr>
        <p:spPr/>
        <p:txBody>
          <a:bodyPr/>
          <a:lstStyle/>
          <a:p>
            <a:r>
              <a:rPr lang="en-AU" dirty="0"/>
              <a:t>Planning for teaching and assessment</a:t>
            </a:r>
          </a:p>
        </p:txBody>
      </p:sp>
      <p:sp>
        <p:nvSpPr>
          <p:cNvPr id="4" name="Slide Number Placeholder 3">
            <a:extLst>
              <a:ext uri="{FF2B5EF4-FFF2-40B4-BE49-F238E27FC236}">
                <a16:creationId xmlns:a16="http://schemas.microsoft.com/office/drawing/2014/main" id="{26B0B73C-AB3D-0669-47EE-0DA0127B6095}"/>
              </a:ext>
            </a:extLst>
          </p:cNvPr>
          <p:cNvSpPr>
            <a:spLocks noGrp="1"/>
          </p:cNvSpPr>
          <p:nvPr>
            <p:ph type="sldNum" sz="quarter" idx="10"/>
          </p:nvPr>
        </p:nvSpPr>
        <p:spPr/>
        <p:txBody>
          <a:bodyPr/>
          <a:lstStyle/>
          <a:p>
            <a:fld id="{10A01DC5-1685-4615-8240-15192985C6A2}" type="slidenum">
              <a:rPr lang="en-AU" smtClean="0"/>
              <a:pPr/>
              <a:t>50</a:t>
            </a:fld>
            <a:endParaRPr lang="en-AU" dirty="0"/>
          </a:p>
        </p:txBody>
      </p:sp>
      <p:sp>
        <p:nvSpPr>
          <p:cNvPr id="8" name="Content Placeholder 7">
            <a:extLst>
              <a:ext uri="{FF2B5EF4-FFF2-40B4-BE49-F238E27FC236}">
                <a16:creationId xmlns:a16="http://schemas.microsoft.com/office/drawing/2014/main" id="{F17CB6F2-CAF2-9312-B7F7-7F34B7C62CFA}"/>
              </a:ext>
            </a:extLst>
          </p:cNvPr>
          <p:cNvSpPr>
            <a:spLocks noGrp="1"/>
          </p:cNvSpPr>
          <p:nvPr>
            <p:ph idx="1"/>
          </p:nvPr>
        </p:nvSpPr>
        <p:spPr>
          <a:xfrm>
            <a:off x="360000" y="1573107"/>
            <a:ext cx="11191138" cy="4536000"/>
          </a:xfrm>
        </p:spPr>
        <p:txBody>
          <a:bodyPr/>
          <a:lstStyle/>
          <a:p>
            <a:pPr marL="342900" indent="-342900">
              <a:buFont typeface="Arial" panose="020B0604020202020204" pitchFamily="34" charset="0"/>
              <a:buChar char="•"/>
            </a:pPr>
            <a:r>
              <a:rPr lang="en-AU" sz="2400" dirty="0"/>
              <a:t>Ideally there will be a </a:t>
            </a:r>
            <a:r>
              <a:rPr lang="en-AU" sz="2400" b="1" dirty="0"/>
              <a:t>scope and sequence </a:t>
            </a:r>
            <a:r>
              <a:rPr lang="en-AU" sz="2400" dirty="0"/>
              <a:t>that extends across the </a:t>
            </a:r>
            <a:r>
              <a:rPr lang="en-AU" sz="2400" b="1" dirty="0"/>
              <a:t>whole school </a:t>
            </a:r>
            <a:r>
              <a:rPr lang="en-AU" sz="2400" dirty="0"/>
              <a:t>for each of the components of reading, spelling and writing as well as knowledge building. </a:t>
            </a:r>
          </a:p>
          <a:p>
            <a:pPr marL="342900" indent="-342900">
              <a:buFont typeface="Arial" panose="020B0604020202020204" pitchFamily="34" charset="0"/>
              <a:buChar char="•"/>
            </a:pPr>
            <a:r>
              <a:rPr lang="en-AU" sz="2400" dirty="0"/>
              <a:t>Instruction time will be allocated to ensure all components are taught, assessed and mastered to the appropriate level. </a:t>
            </a:r>
          </a:p>
          <a:p>
            <a:pPr marL="342900" indent="-342900">
              <a:buFont typeface="Arial" panose="020B0604020202020204" pitchFamily="34" charset="0"/>
              <a:buChar char="•"/>
            </a:pPr>
            <a:r>
              <a:rPr lang="en-AU" sz="2400" dirty="0"/>
              <a:t>Instruction time should include ample time for practice and consolidation.</a:t>
            </a:r>
          </a:p>
          <a:p>
            <a:pPr marL="342900" indent="-342900">
              <a:buFont typeface="Arial" panose="020B0604020202020204" pitchFamily="34" charset="0"/>
              <a:buChar char="•"/>
            </a:pPr>
            <a:r>
              <a:rPr lang="en-AU" sz="2400" dirty="0"/>
              <a:t>The sequence and instruction time allocations will shift from an emphasis on foundational to complex skills as students move through school.</a:t>
            </a:r>
          </a:p>
          <a:p>
            <a:pPr marL="342900" indent="-342900">
              <a:buFont typeface="Arial" panose="020B0604020202020204" pitchFamily="34" charset="0"/>
              <a:buChar char="•"/>
            </a:pPr>
            <a:r>
              <a:rPr lang="en-AU" sz="2400" dirty="0"/>
              <a:t>Assessment will be planned at critical decision points for intervention and reporting.</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endParaRPr lang="en-AU" sz="2400" dirty="0"/>
          </a:p>
          <a:p>
            <a:endParaRPr lang="en-AU" sz="2400" dirty="0"/>
          </a:p>
        </p:txBody>
      </p:sp>
    </p:spTree>
    <p:extLst>
      <p:ext uri="{BB962C8B-B14F-4D97-AF65-F5344CB8AC3E}">
        <p14:creationId xmlns:p14="http://schemas.microsoft.com/office/powerpoint/2010/main" val="2027929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31AC45-8012-465F-4962-7AA038185259}"/>
              </a:ext>
            </a:extLst>
          </p:cNvPr>
          <p:cNvSpPr>
            <a:spLocks noGrp="1"/>
          </p:cNvSpPr>
          <p:nvPr>
            <p:ph type="title"/>
          </p:nvPr>
        </p:nvSpPr>
        <p:spPr/>
        <p:txBody>
          <a:bodyPr/>
          <a:lstStyle/>
          <a:p>
            <a:r>
              <a:rPr lang="en-AU" dirty="0"/>
              <a:t>Resources</a:t>
            </a:r>
          </a:p>
        </p:txBody>
      </p:sp>
      <p:sp>
        <p:nvSpPr>
          <p:cNvPr id="4" name="Slide Number Placeholder 3">
            <a:extLst>
              <a:ext uri="{FF2B5EF4-FFF2-40B4-BE49-F238E27FC236}">
                <a16:creationId xmlns:a16="http://schemas.microsoft.com/office/drawing/2014/main" id="{2200600B-F445-B185-0733-1DB8DE337976}"/>
              </a:ext>
            </a:extLst>
          </p:cNvPr>
          <p:cNvSpPr>
            <a:spLocks noGrp="1"/>
          </p:cNvSpPr>
          <p:nvPr>
            <p:ph type="sldNum" sz="quarter" idx="12"/>
          </p:nvPr>
        </p:nvSpPr>
        <p:spPr/>
        <p:txBody>
          <a:bodyPr/>
          <a:lstStyle/>
          <a:p>
            <a:fld id="{10A01DC5-1685-4615-8240-15192985C6A2}" type="slidenum">
              <a:rPr lang="en-AU" smtClean="0"/>
              <a:pPr/>
              <a:t>51</a:t>
            </a:fld>
            <a:endParaRPr lang="en-AU" dirty="0"/>
          </a:p>
        </p:txBody>
      </p:sp>
      <p:pic>
        <p:nvPicPr>
          <p:cNvPr id="7" name="Picture 6">
            <a:extLst>
              <a:ext uri="{FF2B5EF4-FFF2-40B4-BE49-F238E27FC236}">
                <a16:creationId xmlns:a16="http://schemas.microsoft.com/office/drawing/2014/main" id="{BF5875C0-CDA2-8889-3F61-D14FA22CBC81}"/>
              </a:ext>
            </a:extLst>
          </p:cNvPr>
          <p:cNvPicPr>
            <a:picLocks noChangeAspect="1"/>
          </p:cNvPicPr>
          <p:nvPr/>
        </p:nvPicPr>
        <p:blipFill>
          <a:blip r:embed="rId3"/>
          <a:stretch>
            <a:fillRect/>
          </a:stretch>
        </p:blipFill>
        <p:spPr>
          <a:xfrm>
            <a:off x="139001" y="2213783"/>
            <a:ext cx="2186463" cy="3061601"/>
          </a:xfrm>
          <a:prstGeom prst="rect">
            <a:avLst/>
          </a:prstGeom>
        </p:spPr>
      </p:pic>
      <p:pic>
        <p:nvPicPr>
          <p:cNvPr id="13" name="Picture 12">
            <a:extLst>
              <a:ext uri="{FF2B5EF4-FFF2-40B4-BE49-F238E27FC236}">
                <a16:creationId xmlns:a16="http://schemas.microsoft.com/office/drawing/2014/main" id="{7DF21E14-463A-987A-BF61-BAE7A8D03C60}"/>
              </a:ext>
            </a:extLst>
          </p:cNvPr>
          <p:cNvPicPr>
            <a:picLocks noChangeAspect="1"/>
          </p:cNvPicPr>
          <p:nvPr/>
        </p:nvPicPr>
        <p:blipFill>
          <a:blip r:embed="rId4"/>
          <a:stretch>
            <a:fillRect/>
          </a:stretch>
        </p:blipFill>
        <p:spPr>
          <a:xfrm>
            <a:off x="9758522" y="2195260"/>
            <a:ext cx="2268733" cy="2960017"/>
          </a:xfrm>
          <a:prstGeom prst="rect">
            <a:avLst/>
          </a:prstGeom>
        </p:spPr>
      </p:pic>
      <p:pic>
        <p:nvPicPr>
          <p:cNvPr id="15" name="Picture 14">
            <a:extLst>
              <a:ext uri="{FF2B5EF4-FFF2-40B4-BE49-F238E27FC236}">
                <a16:creationId xmlns:a16="http://schemas.microsoft.com/office/drawing/2014/main" id="{A7318F13-2622-0B18-7409-000387D18078}"/>
              </a:ext>
            </a:extLst>
          </p:cNvPr>
          <p:cNvPicPr>
            <a:picLocks noChangeAspect="1"/>
          </p:cNvPicPr>
          <p:nvPr/>
        </p:nvPicPr>
        <p:blipFill>
          <a:blip r:embed="rId5"/>
          <a:stretch>
            <a:fillRect/>
          </a:stretch>
        </p:blipFill>
        <p:spPr>
          <a:xfrm>
            <a:off x="2619373" y="2213783"/>
            <a:ext cx="2097242" cy="2981461"/>
          </a:xfrm>
          <a:prstGeom prst="rect">
            <a:avLst/>
          </a:prstGeom>
        </p:spPr>
      </p:pic>
      <p:pic>
        <p:nvPicPr>
          <p:cNvPr id="17" name="Picture 16">
            <a:extLst>
              <a:ext uri="{FF2B5EF4-FFF2-40B4-BE49-F238E27FC236}">
                <a16:creationId xmlns:a16="http://schemas.microsoft.com/office/drawing/2014/main" id="{BBEF4599-78CD-E7BA-C0E4-24EC6EC3F506}"/>
              </a:ext>
            </a:extLst>
          </p:cNvPr>
          <p:cNvPicPr>
            <a:picLocks noChangeAspect="1"/>
          </p:cNvPicPr>
          <p:nvPr/>
        </p:nvPicPr>
        <p:blipFill>
          <a:blip r:embed="rId6"/>
          <a:stretch>
            <a:fillRect/>
          </a:stretch>
        </p:blipFill>
        <p:spPr>
          <a:xfrm>
            <a:off x="4983887" y="2232305"/>
            <a:ext cx="2224226" cy="2922971"/>
          </a:xfrm>
          <a:prstGeom prst="rect">
            <a:avLst/>
          </a:prstGeom>
        </p:spPr>
      </p:pic>
      <p:pic>
        <p:nvPicPr>
          <p:cNvPr id="19" name="Picture 18">
            <a:extLst>
              <a:ext uri="{FF2B5EF4-FFF2-40B4-BE49-F238E27FC236}">
                <a16:creationId xmlns:a16="http://schemas.microsoft.com/office/drawing/2014/main" id="{6A34B79B-00B4-C9AE-0F58-0DDF3584F7E4}"/>
              </a:ext>
            </a:extLst>
          </p:cNvPr>
          <p:cNvPicPr>
            <a:picLocks noChangeAspect="1"/>
          </p:cNvPicPr>
          <p:nvPr/>
        </p:nvPicPr>
        <p:blipFill>
          <a:blip r:embed="rId7"/>
          <a:stretch>
            <a:fillRect/>
          </a:stretch>
        </p:blipFill>
        <p:spPr>
          <a:xfrm>
            <a:off x="7502022" y="2232307"/>
            <a:ext cx="2029291" cy="2922970"/>
          </a:xfrm>
          <a:prstGeom prst="rect">
            <a:avLst/>
          </a:prstGeom>
        </p:spPr>
      </p:pic>
    </p:spTree>
    <p:extLst>
      <p:ext uri="{BB962C8B-B14F-4D97-AF65-F5344CB8AC3E}">
        <p14:creationId xmlns:p14="http://schemas.microsoft.com/office/powerpoint/2010/main" val="363353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D69FB84-FD7F-ACEE-1E97-EAAA13679D2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dirty="0"/>
              <a:t>NSW Department of Education</a:t>
            </a:r>
            <a:endParaRPr lang="en-AU" dirty="0"/>
          </a:p>
        </p:txBody>
      </p:sp>
      <p:sp>
        <p:nvSpPr>
          <p:cNvPr id="2" name="Title 1">
            <a:extLst>
              <a:ext uri="{FF2B5EF4-FFF2-40B4-BE49-F238E27FC236}">
                <a16:creationId xmlns:a16="http://schemas.microsoft.com/office/drawing/2014/main" id="{57359831-7D56-67BE-6D93-A3EFA37DC4E2}"/>
              </a:ext>
            </a:extLst>
          </p:cNvPr>
          <p:cNvSpPr>
            <a:spLocks noGrp="1"/>
          </p:cNvSpPr>
          <p:nvPr>
            <p:ph type="ctrTitle"/>
          </p:nvPr>
        </p:nvSpPr>
        <p:spPr>
          <a:xfrm>
            <a:off x="360000" y="3600000"/>
            <a:ext cx="8506598" cy="2520000"/>
          </a:xfrm>
        </p:spPr>
        <p:txBody>
          <a:bodyPr/>
          <a:lstStyle/>
          <a:p>
            <a:r>
              <a:rPr lang="en-AU" dirty="0"/>
              <a:t>Thank you</a:t>
            </a:r>
            <a:br>
              <a:rPr lang="en-AU" dirty="0"/>
            </a:br>
            <a:br>
              <a:rPr lang="en-AU" dirty="0"/>
            </a:br>
            <a:r>
              <a:rPr lang="en-AU" sz="2800" dirty="0">
                <a:hlinkClick r:id="rId2"/>
              </a:rPr>
              <a:t>jennifer.buckingham2@det.nsw.edu.au</a:t>
            </a:r>
            <a:br>
              <a:rPr lang="en-AU" sz="1600" dirty="0"/>
            </a:br>
            <a:endParaRPr lang="en-AU" dirty="0"/>
          </a:p>
        </p:txBody>
      </p:sp>
    </p:spTree>
    <p:extLst>
      <p:ext uri="{BB962C8B-B14F-4D97-AF65-F5344CB8AC3E}">
        <p14:creationId xmlns:p14="http://schemas.microsoft.com/office/powerpoint/2010/main" val="122780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4C16E-CF86-D3DA-9423-DABDE18EC50D}"/>
              </a:ext>
            </a:extLst>
          </p:cNvPr>
          <p:cNvSpPr>
            <a:spLocks noGrp="1"/>
          </p:cNvSpPr>
          <p:nvPr>
            <p:ph type="title"/>
          </p:nvPr>
        </p:nvSpPr>
        <p:spPr>
          <a:xfrm>
            <a:off x="376778" y="527779"/>
            <a:ext cx="10080000" cy="1008000"/>
          </a:xfrm>
        </p:spPr>
        <p:txBody>
          <a:bodyPr/>
          <a:lstStyle/>
          <a:p>
            <a:r>
              <a:rPr lang="en-AU"/>
              <a:t>Evidence hierarchy</a:t>
            </a:r>
          </a:p>
        </p:txBody>
      </p:sp>
      <p:sp>
        <p:nvSpPr>
          <p:cNvPr id="4" name="Slide Number Placeholder 3">
            <a:extLst>
              <a:ext uri="{FF2B5EF4-FFF2-40B4-BE49-F238E27FC236}">
                <a16:creationId xmlns:a16="http://schemas.microsoft.com/office/drawing/2014/main" id="{598B81EB-B05C-C6B9-8EC6-BB123CAD8C14}"/>
              </a:ext>
            </a:extLst>
          </p:cNvPr>
          <p:cNvSpPr>
            <a:spLocks noGrp="1"/>
          </p:cNvSpPr>
          <p:nvPr>
            <p:ph type="sldNum" sz="quarter" idx="10"/>
          </p:nvPr>
        </p:nvSpPr>
        <p:spPr/>
        <p:txBody>
          <a:bodyPr/>
          <a:lstStyle/>
          <a:p>
            <a:fld id="{10A01DC5-1685-4615-8240-15192985C6A2}" type="slidenum">
              <a:rPr lang="en-AU" smtClean="0"/>
              <a:pPr/>
              <a:t>6</a:t>
            </a:fld>
            <a:endParaRPr lang="en-AU"/>
          </a:p>
        </p:txBody>
      </p:sp>
      <p:sp>
        <p:nvSpPr>
          <p:cNvPr id="5" name="TextBox 4">
            <a:extLst>
              <a:ext uri="{FF2B5EF4-FFF2-40B4-BE49-F238E27FC236}">
                <a16:creationId xmlns:a16="http://schemas.microsoft.com/office/drawing/2014/main" id="{74DBEBDD-78B4-6A2A-6FB6-1743696E87E9}"/>
              </a:ext>
            </a:extLst>
          </p:cNvPr>
          <p:cNvSpPr txBox="1"/>
          <p:nvPr/>
        </p:nvSpPr>
        <p:spPr>
          <a:xfrm>
            <a:off x="4335332" y="666974"/>
            <a:ext cx="0" cy="0"/>
          </a:xfrm>
          <a:prstGeom prst="rect">
            <a:avLst/>
          </a:prstGeom>
          <a:noFill/>
        </p:spPr>
        <p:txBody>
          <a:bodyPr wrap="none" lIns="0" tIns="0" rIns="0" bIns="0" rtlCol="0">
            <a:noAutofit/>
          </a:bodyPr>
          <a:lstStyle/>
          <a:p>
            <a:pPr algn="l"/>
            <a:endParaRPr lang="en-AU" sz="1800" dirty="0">
              <a:latin typeface="Aptos" panose="020B0004020202020204" pitchFamily="34" charset="0"/>
            </a:endParaRPr>
          </a:p>
        </p:txBody>
      </p:sp>
      <p:graphicFrame>
        <p:nvGraphicFramePr>
          <p:cNvPr id="10" name="Table 9">
            <a:extLst>
              <a:ext uri="{FF2B5EF4-FFF2-40B4-BE49-F238E27FC236}">
                <a16:creationId xmlns:a16="http://schemas.microsoft.com/office/drawing/2014/main" id="{CA740724-F5AF-F454-97A3-3D4D3FB33909}"/>
              </a:ext>
            </a:extLst>
          </p:cNvPr>
          <p:cNvGraphicFramePr>
            <a:graphicFrameLocks noGrp="1"/>
          </p:cNvGraphicFramePr>
          <p:nvPr/>
        </p:nvGraphicFramePr>
        <p:xfrm>
          <a:off x="2101214" y="1713734"/>
          <a:ext cx="9117577" cy="4002047"/>
        </p:xfrm>
        <a:graphic>
          <a:graphicData uri="http://schemas.openxmlformats.org/drawingml/2006/table">
            <a:tbl>
              <a:tblPr/>
              <a:tblGrid>
                <a:gridCol w="1367040">
                  <a:extLst>
                    <a:ext uri="{9D8B030D-6E8A-4147-A177-3AD203B41FA5}">
                      <a16:colId xmlns:a16="http://schemas.microsoft.com/office/drawing/2014/main" val="492629835"/>
                    </a:ext>
                  </a:extLst>
                </a:gridCol>
                <a:gridCol w="1115186">
                  <a:extLst>
                    <a:ext uri="{9D8B030D-6E8A-4147-A177-3AD203B41FA5}">
                      <a16:colId xmlns:a16="http://schemas.microsoft.com/office/drawing/2014/main" val="916263529"/>
                    </a:ext>
                  </a:extLst>
                </a:gridCol>
                <a:gridCol w="6635351">
                  <a:extLst>
                    <a:ext uri="{9D8B030D-6E8A-4147-A177-3AD203B41FA5}">
                      <a16:colId xmlns:a16="http://schemas.microsoft.com/office/drawing/2014/main" val="4038410482"/>
                    </a:ext>
                  </a:extLst>
                </a:gridCol>
              </a:tblGrid>
              <a:tr h="571721">
                <a:tc rowSpan="2">
                  <a:txBody>
                    <a:bodyPr/>
                    <a:lstStyle/>
                    <a:p>
                      <a:pPr algn="l" fontAlgn="base"/>
                      <a:r>
                        <a:rPr lang="en-AU" sz="2000" b="1" i="0" dirty="0">
                          <a:solidFill>
                            <a:srgbClr val="000000"/>
                          </a:solidFill>
                          <a:effectLst/>
                          <a:highlight>
                            <a:srgbClr val="FDEFE9"/>
                          </a:highlight>
                          <a:latin typeface="Aptos" panose="020B0004020202020204" pitchFamily="34" charset="0"/>
                        </a:rPr>
                        <a:t>Gold</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tc>
                  <a:txBody>
                    <a:bodyPr/>
                    <a:lstStyle/>
                    <a:p>
                      <a:pPr algn="l" fontAlgn="base"/>
                      <a:r>
                        <a:rPr lang="en-AU" sz="2000" b="0" i="0" dirty="0">
                          <a:solidFill>
                            <a:srgbClr val="000000"/>
                          </a:solidFill>
                          <a:effectLst/>
                          <a:highlight>
                            <a:srgbClr val="FDEFE9"/>
                          </a:highlight>
                          <a:latin typeface="Aptos" panose="020B0004020202020204" pitchFamily="34" charset="0"/>
                        </a:rPr>
                        <a:t>Level 1</a:t>
                      </a:r>
                      <a:r>
                        <a:rPr lang="en-AU" sz="2000" b="1" i="0" dirty="0">
                          <a:solidFill>
                            <a:srgbClr val="000000"/>
                          </a:solidFill>
                          <a:effectLst/>
                          <a:highlight>
                            <a:srgbClr val="FDEFE9"/>
                          </a:highlight>
                          <a:latin typeface="Aptos" panose="020B0004020202020204" pitchFamily="34" charset="0"/>
                        </a:rPr>
                        <a:t>​</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tc>
                  <a:txBody>
                    <a:bodyPr/>
                    <a:lstStyle/>
                    <a:p>
                      <a:pPr algn="l" fontAlgn="base"/>
                      <a:r>
                        <a:rPr lang="en-AU" sz="2000" b="0" i="0" dirty="0">
                          <a:solidFill>
                            <a:srgbClr val="000000"/>
                          </a:solidFill>
                          <a:effectLst/>
                          <a:highlight>
                            <a:srgbClr val="FDEFE9"/>
                          </a:highlight>
                          <a:latin typeface="Aptos" panose="020B0004020202020204" pitchFamily="34" charset="0"/>
                        </a:rPr>
                        <a:t>Systematic review or meta-analysis of relevant RCTs</a:t>
                      </a:r>
                      <a:r>
                        <a:rPr lang="en-AU" sz="2000" b="1" i="0" dirty="0">
                          <a:solidFill>
                            <a:srgbClr val="000000"/>
                          </a:solidFill>
                          <a:effectLst/>
                          <a:highlight>
                            <a:srgbClr val="FDEFE9"/>
                          </a:highlight>
                          <a:latin typeface="Aptos" panose="020B0004020202020204" pitchFamily="34" charset="0"/>
                        </a:rPr>
                        <a:t>​</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extLst>
                  <a:ext uri="{0D108BD9-81ED-4DB2-BD59-A6C34878D82A}">
                    <a16:rowId xmlns:a16="http://schemas.microsoft.com/office/drawing/2014/main" val="3316278791"/>
                  </a:ext>
                </a:extLst>
              </a:tr>
              <a:tr h="571721">
                <a:tc vMerge="1">
                  <a:txBody>
                    <a:bodyPr/>
                    <a:lstStyle/>
                    <a:p>
                      <a:pPr algn="l" fontAlgn="base"/>
                      <a:endParaRPr lang="en-AU" b="0" i="0">
                        <a:solidFill>
                          <a:srgbClr val="000000"/>
                        </a:solidFill>
                        <a:effectLst/>
                        <a:highlight>
                          <a:srgbClr val="FCDDCF"/>
                        </a:highlight>
                      </a:endParaRP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tc>
                  <a:txBody>
                    <a:bodyPr/>
                    <a:lstStyle/>
                    <a:p>
                      <a:pPr algn="l" fontAlgn="base"/>
                      <a:r>
                        <a:rPr lang="en-AU" sz="2000" b="0" i="0" dirty="0">
                          <a:solidFill>
                            <a:srgbClr val="000000"/>
                          </a:solidFill>
                          <a:effectLst/>
                          <a:highlight>
                            <a:srgbClr val="FCDDCF"/>
                          </a:highlight>
                          <a:latin typeface="Aptos" panose="020B0004020202020204" pitchFamily="34" charset="0"/>
                        </a:rPr>
                        <a:t>Level 2​</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tc>
                  <a:txBody>
                    <a:bodyPr/>
                    <a:lstStyle/>
                    <a:p>
                      <a:pPr algn="l" fontAlgn="base"/>
                      <a:r>
                        <a:rPr lang="en-AU" sz="2000" b="0" i="0" dirty="0">
                          <a:solidFill>
                            <a:srgbClr val="000000"/>
                          </a:solidFill>
                          <a:effectLst/>
                          <a:highlight>
                            <a:srgbClr val="FCDDCF"/>
                          </a:highlight>
                          <a:latin typeface="Aptos" panose="020B0004020202020204" pitchFamily="34" charset="0"/>
                        </a:rPr>
                        <a:t>At least one large RCT​</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extLst>
                  <a:ext uri="{0D108BD9-81ED-4DB2-BD59-A6C34878D82A}">
                    <a16:rowId xmlns:a16="http://schemas.microsoft.com/office/drawing/2014/main" val="1461433386"/>
                  </a:ext>
                </a:extLst>
              </a:tr>
              <a:tr h="571721">
                <a:tc rowSpan="2">
                  <a:txBody>
                    <a:bodyPr/>
                    <a:lstStyle/>
                    <a:p>
                      <a:pPr algn="l" fontAlgn="base"/>
                      <a:r>
                        <a:rPr lang="en-AU" sz="2000" b="1" i="0" dirty="0">
                          <a:solidFill>
                            <a:srgbClr val="000000"/>
                          </a:solidFill>
                          <a:effectLst/>
                          <a:highlight>
                            <a:srgbClr val="FDEFE9"/>
                          </a:highlight>
                          <a:latin typeface="Aptos" panose="020B0004020202020204" pitchFamily="34" charset="0"/>
                        </a:rPr>
                        <a:t>Silver</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tc>
                  <a:txBody>
                    <a:bodyPr/>
                    <a:lstStyle/>
                    <a:p>
                      <a:pPr algn="l" fontAlgn="base"/>
                      <a:r>
                        <a:rPr lang="en-AU" sz="2000" b="0" i="0" dirty="0">
                          <a:solidFill>
                            <a:srgbClr val="000000"/>
                          </a:solidFill>
                          <a:effectLst/>
                          <a:highlight>
                            <a:srgbClr val="FDEFE9"/>
                          </a:highlight>
                          <a:latin typeface="Aptos" panose="020B0004020202020204" pitchFamily="34" charset="0"/>
                        </a:rPr>
                        <a:t>Level 3​</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tc>
                  <a:txBody>
                    <a:bodyPr/>
                    <a:lstStyle/>
                    <a:p>
                      <a:pPr algn="l" fontAlgn="base"/>
                      <a:r>
                        <a:rPr lang="en-AU" sz="2000" b="0" i="0" dirty="0">
                          <a:solidFill>
                            <a:srgbClr val="000000"/>
                          </a:solidFill>
                          <a:effectLst/>
                          <a:highlight>
                            <a:srgbClr val="FDEFE9"/>
                          </a:highlight>
                          <a:latin typeface="Aptos" panose="020B0004020202020204" pitchFamily="34" charset="0"/>
                        </a:rPr>
                        <a:t>Well-designed controlled trials​</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extLst>
                  <a:ext uri="{0D108BD9-81ED-4DB2-BD59-A6C34878D82A}">
                    <a16:rowId xmlns:a16="http://schemas.microsoft.com/office/drawing/2014/main" val="812962544"/>
                  </a:ext>
                </a:extLst>
              </a:tr>
              <a:tr h="571721">
                <a:tc vMerge="1">
                  <a:txBody>
                    <a:bodyPr/>
                    <a:lstStyle/>
                    <a:p>
                      <a:pPr algn="l" fontAlgn="base"/>
                      <a:endParaRPr lang="en-AU" b="0" i="0">
                        <a:solidFill>
                          <a:srgbClr val="000000"/>
                        </a:solidFill>
                        <a:effectLst/>
                        <a:highlight>
                          <a:srgbClr val="FCDDCF"/>
                        </a:highlight>
                      </a:endParaRP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tc>
                  <a:txBody>
                    <a:bodyPr/>
                    <a:lstStyle/>
                    <a:p>
                      <a:pPr algn="l" fontAlgn="base"/>
                      <a:r>
                        <a:rPr lang="en-AU" sz="2000" b="0" i="0" dirty="0">
                          <a:solidFill>
                            <a:srgbClr val="000000"/>
                          </a:solidFill>
                          <a:effectLst/>
                          <a:highlight>
                            <a:srgbClr val="FCDDCF"/>
                          </a:highlight>
                          <a:latin typeface="Aptos" panose="020B0004020202020204" pitchFamily="34" charset="0"/>
                        </a:rPr>
                        <a:t>Level 4​</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tc>
                  <a:txBody>
                    <a:bodyPr/>
                    <a:lstStyle/>
                    <a:p>
                      <a:pPr algn="l" fontAlgn="base"/>
                      <a:r>
                        <a:rPr lang="en-AU" sz="2000" b="0" i="0" dirty="0">
                          <a:solidFill>
                            <a:srgbClr val="000000"/>
                          </a:solidFill>
                          <a:effectLst/>
                          <a:highlight>
                            <a:srgbClr val="FCDDCF"/>
                          </a:highlight>
                          <a:latin typeface="Aptos" panose="020B0004020202020204" pitchFamily="34" charset="0"/>
                        </a:rPr>
                        <a:t>Well-designed cohort studies​ and evaluations</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extLst>
                  <a:ext uri="{0D108BD9-81ED-4DB2-BD59-A6C34878D82A}">
                    <a16:rowId xmlns:a16="http://schemas.microsoft.com/office/drawing/2014/main" val="3886322726"/>
                  </a:ext>
                </a:extLst>
              </a:tr>
              <a:tr h="571721">
                <a:tc rowSpan="3">
                  <a:txBody>
                    <a:bodyPr/>
                    <a:lstStyle/>
                    <a:p>
                      <a:pPr algn="l" fontAlgn="base"/>
                      <a:r>
                        <a:rPr lang="en-AU" sz="2000" b="1" i="0" dirty="0">
                          <a:solidFill>
                            <a:srgbClr val="000000"/>
                          </a:solidFill>
                          <a:effectLst/>
                          <a:highlight>
                            <a:srgbClr val="FDEFE9"/>
                          </a:highlight>
                          <a:latin typeface="Aptos" panose="020B0004020202020204" pitchFamily="34" charset="0"/>
                        </a:rPr>
                        <a:t>Other</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tc>
                  <a:txBody>
                    <a:bodyPr/>
                    <a:lstStyle/>
                    <a:p>
                      <a:pPr algn="l" fontAlgn="base"/>
                      <a:r>
                        <a:rPr lang="en-AU" sz="2000" b="0" i="0" dirty="0">
                          <a:solidFill>
                            <a:srgbClr val="000000"/>
                          </a:solidFill>
                          <a:effectLst/>
                          <a:highlight>
                            <a:srgbClr val="FDEFE9"/>
                          </a:highlight>
                          <a:latin typeface="Aptos" panose="020B0004020202020204" pitchFamily="34" charset="0"/>
                        </a:rPr>
                        <a:t>Level 5​</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tc>
                  <a:txBody>
                    <a:bodyPr/>
                    <a:lstStyle/>
                    <a:p>
                      <a:pPr algn="l" fontAlgn="base"/>
                      <a:r>
                        <a:rPr lang="en-AU" sz="2000" b="0" i="0" dirty="0">
                          <a:solidFill>
                            <a:srgbClr val="000000"/>
                          </a:solidFill>
                          <a:effectLst/>
                          <a:highlight>
                            <a:srgbClr val="FDEFE9"/>
                          </a:highlight>
                          <a:latin typeface="Aptos" panose="020B0004020202020204" pitchFamily="34" charset="0"/>
                        </a:rPr>
                        <a:t>Systematic reviews of descriptive and qualitative studies​</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extLst>
                  <a:ext uri="{0D108BD9-81ED-4DB2-BD59-A6C34878D82A}">
                    <a16:rowId xmlns:a16="http://schemas.microsoft.com/office/drawing/2014/main" val="605172774"/>
                  </a:ext>
                </a:extLst>
              </a:tr>
              <a:tr h="571721">
                <a:tc vMerge="1">
                  <a:txBody>
                    <a:bodyPr/>
                    <a:lstStyle/>
                    <a:p>
                      <a:pPr algn="l" fontAlgn="base"/>
                      <a:endParaRPr lang="en-AU" b="0" i="0">
                        <a:solidFill>
                          <a:srgbClr val="000000"/>
                        </a:solidFill>
                        <a:effectLst/>
                        <a:highlight>
                          <a:srgbClr val="FCDDCF"/>
                        </a:highlight>
                      </a:endParaRP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tc>
                  <a:txBody>
                    <a:bodyPr/>
                    <a:lstStyle/>
                    <a:p>
                      <a:pPr algn="l" fontAlgn="base"/>
                      <a:r>
                        <a:rPr lang="en-AU" sz="2000" b="0" i="0" dirty="0">
                          <a:solidFill>
                            <a:srgbClr val="000000"/>
                          </a:solidFill>
                          <a:effectLst/>
                          <a:highlight>
                            <a:srgbClr val="FCDDCF"/>
                          </a:highlight>
                          <a:latin typeface="Aptos" panose="020B0004020202020204" pitchFamily="34" charset="0"/>
                        </a:rPr>
                        <a:t>Level 6​</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tc>
                  <a:txBody>
                    <a:bodyPr/>
                    <a:lstStyle/>
                    <a:p>
                      <a:pPr algn="l" fontAlgn="base"/>
                      <a:r>
                        <a:rPr lang="en-AU" sz="2000" b="0" i="0" dirty="0">
                          <a:solidFill>
                            <a:srgbClr val="000000"/>
                          </a:solidFill>
                          <a:effectLst/>
                          <a:highlight>
                            <a:srgbClr val="FCDDCF"/>
                          </a:highlight>
                          <a:latin typeface="Aptos" panose="020B0004020202020204" pitchFamily="34" charset="0"/>
                        </a:rPr>
                        <a:t>A single descriptive or qualitative/case study​</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CDDCF"/>
                    </a:solidFill>
                  </a:tcPr>
                </a:tc>
                <a:extLst>
                  <a:ext uri="{0D108BD9-81ED-4DB2-BD59-A6C34878D82A}">
                    <a16:rowId xmlns:a16="http://schemas.microsoft.com/office/drawing/2014/main" val="1990350229"/>
                  </a:ext>
                </a:extLst>
              </a:tr>
              <a:tr h="571721">
                <a:tc vMerge="1">
                  <a:txBody>
                    <a:bodyPr/>
                    <a:lstStyle/>
                    <a:p>
                      <a:pPr algn="l" fontAlgn="base"/>
                      <a:endParaRPr lang="en-AU" b="0" i="0">
                        <a:solidFill>
                          <a:srgbClr val="000000"/>
                        </a:solidFill>
                        <a:effectLst/>
                        <a:highlight>
                          <a:srgbClr val="FDEFE9"/>
                        </a:highlight>
                      </a:endParaRP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tc>
                  <a:txBody>
                    <a:bodyPr/>
                    <a:lstStyle/>
                    <a:p>
                      <a:pPr algn="l" fontAlgn="base"/>
                      <a:r>
                        <a:rPr lang="en-AU" sz="2000" b="0" i="0" dirty="0">
                          <a:solidFill>
                            <a:srgbClr val="000000"/>
                          </a:solidFill>
                          <a:effectLst/>
                          <a:highlight>
                            <a:srgbClr val="FDEFE9"/>
                          </a:highlight>
                          <a:latin typeface="Aptos" panose="020B0004020202020204" pitchFamily="34" charset="0"/>
                        </a:rPr>
                        <a:t>Level 7​</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tc>
                  <a:txBody>
                    <a:bodyPr/>
                    <a:lstStyle/>
                    <a:p>
                      <a:pPr algn="l" fontAlgn="base"/>
                      <a:r>
                        <a:rPr lang="en-AU" sz="2000" b="0" i="0" dirty="0">
                          <a:solidFill>
                            <a:srgbClr val="000000"/>
                          </a:solidFill>
                          <a:effectLst/>
                          <a:highlight>
                            <a:srgbClr val="FDEFE9"/>
                          </a:highlight>
                          <a:latin typeface="Aptos" panose="020B0004020202020204" pitchFamily="34" charset="0"/>
                        </a:rPr>
                        <a:t>Opinion or report of committee​</a:t>
                      </a:r>
                    </a:p>
                  </a:txBody>
                  <a:tcPr>
                    <a:lnL w="7747" cap="flat" cmpd="sng" algn="ctr">
                      <a:solidFill>
                        <a:srgbClr val="F79646"/>
                      </a:solidFill>
                      <a:prstDash val="solid"/>
                      <a:round/>
                      <a:headEnd type="none" w="med" len="med"/>
                      <a:tailEnd type="none" w="med" len="med"/>
                    </a:lnL>
                    <a:lnR w="7747" cap="flat" cmpd="sng" algn="ctr">
                      <a:solidFill>
                        <a:srgbClr val="F79646"/>
                      </a:solidFill>
                      <a:prstDash val="solid"/>
                      <a:round/>
                      <a:headEnd type="none" w="med" len="med"/>
                      <a:tailEnd type="none" w="med" len="med"/>
                    </a:lnR>
                    <a:lnT w="7747" cap="flat" cmpd="sng" algn="ctr">
                      <a:solidFill>
                        <a:srgbClr val="F79646"/>
                      </a:solidFill>
                      <a:prstDash val="solid"/>
                      <a:round/>
                      <a:headEnd type="none" w="med" len="med"/>
                      <a:tailEnd type="none" w="med" len="med"/>
                    </a:lnT>
                    <a:lnB w="7747" cap="flat" cmpd="sng" algn="ctr">
                      <a:solidFill>
                        <a:srgbClr val="F79646"/>
                      </a:solidFill>
                      <a:prstDash val="solid"/>
                      <a:round/>
                      <a:headEnd type="none" w="med" len="med"/>
                      <a:tailEnd type="none" w="med" len="med"/>
                    </a:lnB>
                    <a:solidFill>
                      <a:srgbClr val="FDEFE9"/>
                    </a:solidFill>
                  </a:tcPr>
                </a:tc>
                <a:extLst>
                  <a:ext uri="{0D108BD9-81ED-4DB2-BD59-A6C34878D82A}">
                    <a16:rowId xmlns:a16="http://schemas.microsoft.com/office/drawing/2014/main" val="4176263000"/>
                  </a:ext>
                </a:extLst>
              </a:tr>
            </a:tbl>
          </a:graphicData>
        </a:graphic>
      </p:graphicFrame>
      <p:sp>
        <p:nvSpPr>
          <p:cNvPr id="11" name="Rectangle 2">
            <a:extLst>
              <a:ext uri="{FF2B5EF4-FFF2-40B4-BE49-F238E27FC236}">
                <a16:creationId xmlns:a16="http://schemas.microsoft.com/office/drawing/2014/main" id="{A2A858D5-1714-160C-749D-B918B57DAD55}"/>
              </a:ext>
            </a:extLst>
          </p:cNvPr>
          <p:cNvSpPr>
            <a:spLocks noChangeArrowheads="1"/>
          </p:cNvSpPr>
          <p:nvPr/>
        </p:nvSpPr>
        <p:spPr bwMode="auto">
          <a:xfrm>
            <a:off x="3895725" y="1324660"/>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ptos" panose="020B0004020202020204" pitchFamily="34" charset="0"/>
            </a:endParaRPr>
          </a:p>
        </p:txBody>
      </p:sp>
      <p:pic>
        <p:nvPicPr>
          <p:cNvPr id="13" name="Picture 12">
            <a:extLst>
              <a:ext uri="{FF2B5EF4-FFF2-40B4-BE49-F238E27FC236}">
                <a16:creationId xmlns:a16="http://schemas.microsoft.com/office/drawing/2014/main" id="{8F2C8FE5-0D1D-3E1E-4880-9A053639B7C2}"/>
              </a:ext>
            </a:extLst>
          </p:cNvPr>
          <p:cNvPicPr>
            <a:picLocks noChangeAspect="1"/>
          </p:cNvPicPr>
          <p:nvPr/>
        </p:nvPicPr>
        <p:blipFill>
          <a:blip r:embed="rId3"/>
          <a:stretch>
            <a:fillRect/>
          </a:stretch>
        </p:blipFill>
        <p:spPr>
          <a:xfrm>
            <a:off x="626263" y="1548351"/>
            <a:ext cx="1307399" cy="4296749"/>
          </a:xfrm>
          <a:prstGeom prst="rect">
            <a:avLst/>
          </a:prstGeom>
        </p:spPr>
      </p:pic>
      <p:sp>
        <p:nvSpPr>
          <p:cNvPr id="15" name="TextBox 14">
            <a:extLst>
              <a:ext uri="{FF2B5EF4-FFF2-40B4-BE49-F238E27FC236}">
                <a16:creationId xmlns:a16="http://schemas.microsoft.com/office/drawing/2014/main" id="{6C0E98F1-22E1-7805-F4D6-57D586601DE3}"/>
              </a:ext>
            </a:extLst>
          </p:cNvPr>
          <p:cNvSpPr txBox="1"/>
          <p:nvPr/>
        </p:nvSpPr>
        <p:spPr>
          <a:xfrm>
            <a:off x="1933662" y="5975427"/>
            <a:ext cx="10079999" cy="307777"/>
          </a:xfrm>
          <a:prstGeom prst="rect">
            <a:avLst/>
          </a:prstGeom>
          <a:noFill/>
        </p:spPr>
        <p:txBody>
          <a:bodyPr wrap="square">
            <a:spAutoFit/>
          </a:bodyPr>
          <a:lstStyle/>
          <a:p>
            <a:r>
              <a:rPr lang="en-AU" sz="1400" dirty="0">
                <a:latin typeface="Aptos" panose="020B0004020202020204" pitchFamily="34" charset="0"/>
              </a:rPr>
              <a:t>https://education.nsw.gov.au/about-us/education-data-and-research/cese/evaluation-evidence-bank/evidence-hierarchy</a:t>
            </a:r>
          </a:p>
        </p:txBody>
      </p:sp>
    </p:spTree>
    <p:extLst>
      <p:ext uri="{BB962C8B-B14F-4D97-AF65-F5344CB8AC3E}">
        <p14:creationId xmlns:p14="http://schemas.microsoft.com/office/powerpoint/2010/main" val="4097022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D897-4741-D084-716A-334A760C75EB}"/>
              </a:ext>
            </a:extLst>
          </p:cNvPr>
          <p:cNvSpPr>
            <a:spLocks noGrp="1"/>
          </p:cNvSpPr>
          <p:nvPr>
            <p:ph type="title"/>
          </p:nvPr>
        </p:nvSpPr>
        <p:spPr/>
        <p:txBody>
          <a:bodyPr/>
          <a:lstStyle/>
          <a:p>
            <a:r>
              <a:rPr lang="en-AU"/>
              <a:t>Why the quality of evidence matters</a:t>
            </a:r>
          </a:p>
        </p:txBody>
      </p:sp>
      <p:sp>
        <p:nvSpPr>
          <p:cNvPr id="4" name="Slide Number Placeholder 3">
            <a:extLst>
              <a:ext uri="{FF2B5EF4-FFF2-40B4-BE49-F238E27FC236}">
                <a16:creationId xmlns:a16="http://schemas.microsoft.com/office/drawing/2014/main" id="{62561A3D-7A74-9750-2626-A39912BD9B74}"/>
              </a:ext>
            </a:extLst>
          </p:cNvPr>
          <p:cNvSpPr>
            <a:spLocks noGrp="1"/>
          </p:cNvSpPr>
          <p:nvPr>
            <p:ph type="sldNum" sz="quarter" idx="10"/>
          </p:nvPr>
        </p:nvSpPr>
        <p:spPr/>
        <p:txBody>
          <a:bodyPr/>
          <a:lstStyle/>
          <a:p>
            <a:fld id="{10A01DC5-1685-4615-8240-15192985C6A2}" type="slidenum">
              <a:rPr lang="en-AU" smtClean="0"/>
              <a:pPr/>
              <a:t>7</a:t>
            </a:fld>
            <a:endParaRPr lang="en-AU"/>
          </a:p>
        </p:txBody>
      </p:sp>
      <p:graphicFrame>
        <p:nvGraphicFramePr>
          <p:cNvPr id="6" name="Diagram 5">
            <a:extLst>
              <a:ext uri="{FF2B5EF4-FFF2-40B4-BE49-F238E27FC236}">
                <a16:creationId xmlns:a16="http://schemas.microsoft.com/office/drawing/2014/main" id="{B78DFEDA-EA32-3FB9-92DA-33C0406032A2}"/>
              </a:ext>
            </a:extLst>
          </p:cNvPr>
          <p:cNvGraphicFramePr/>
          <p:nvPr>
            <p:extLst>
              <p:ext uri="{D42A27DB-BD31-4B8C-83A1-F6EECF244321}">
                <p14:modId xmlns:p14="http://schemas.microsoft.com/office/powerpoint/2010/main" val="3390737193"/>
              </p:ext>
            </p:extLst>
          </p:nvPr>
        </p:nvGraphicFramePr>
        <p:xfrm>
          <a:off x="360000" y="1561430"/>
          <a:ext cx="11484000" cy="4541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6899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FF322-4F8A-B448-3A9C-176ACC3C5F2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A18E86-1A08-FBF5-453F-E8559E81A2B1}"/>
              </a:ext>
            </a:extLst>
          </p:cNvPr>
          <p:cNvSpPr>
            <a:spLocks noGrp="1"/>
          </p:cNvSpPr>
          <p:nvPr>
            <p:ph type="ftr" sz="quarter" idx="3"/>
          </p:nvPr>
        </p:nvSpPr>
        <p:spPr/>
        <p:txBody>
          <a:bodyPr/>
          <a:lstStyle/>
          <a:p>
            <a:r>
              <a:rPr lang="en-US"/>
              <a:t>NSW Department of Education</a:t>
            </a:r>
            <a:endParaRPr lang="en-AU" dirty="0"/>
          </a:p>
        </p:txBody>
      </p:sp>
      <p:sp>
        <p:nvSpPr>
          <p:cNvPr id="3" name="Title 2">
            <a:extLst>
              <a:ext uri="{FF2B5EF4-FFF2-40B4-BE49-F238E27FC236}">
                <a16:creationId xmlns:a16="http://schemas.microsoft.com/office/drawing/2014/main" id="{17DB6CC8-D2D4-EEC5-D897-9A6D188D4ADE}"/>
              </a:ext>
            </a:extLst>
          </p:cNvPr>
          <p:cNvSpPr>
            <a:spLocks noGrp="1"/>
          </p:cNvSpPr>
          <p:nvPr>
            <p:ph type="ctrTitle"/>
          </p:nvPr>
        </p:nvSpPr>
        <p:spPr/>
        <p:txBody>
          <a:bodyPr/>
          <a:lstStyle/>
          <a:p>
            <a:r>
              <a:rPr lang="en-AU" dirty="0"/>
              <a:t>The structure of language</a:t>
            </a:r>
          </a:p>
        </p:txBody>
      </p:sp>
      <p:sp>
        <p:nvSpPr>
          <p:cNvPr id="5" name="Text Placeholder 4">
            <a:extLst>
              <a:ext uri="{FF2B5EF4-FFF2-40B4-BE49-F238E27FC236}">
                <a16:creationId xmlns:a16="http://schemas.microsoft.com/office/drawing/2014/main" id="{EAB2CFAE-B770-A339-B41D-E2AD1A48E7A5}"/>
              </a:ext>
            </a:extLst>
          </p:cNvPr>
          <p:cNvSpPr>
            <a:spLocks noGrp="1"/>
          </p:cNvSpPr>
          <p:nvPr>
            <p:ph type="body" sz="quarter" idx="10"/>
          </p:nvPr>
        </p:nvSpPr>
        <p:spPr/>
        <p:txBody>
          <a:bodyPr/>
          <a:lstStyle/>
          <a:p>
            <a:endParaRPr lang="en-AU" dirty="0"/>
          </a:p>
        </p:txBody>
      </p:sp>
    </p:spTree>
    <p:extLst>
      <p:ext uri="{BB962C8B-B14F-4D97-AF65-F5344CB8AC3E}">
        <p14:creationId xmlns:p14="http://schemas.microsoft.com/office/powerpoint/2010/main" val="77552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FD8F-D851-A502-ACA9-8CED2384AB97}"/>
              </a:ext>
            </a:extLst>
          </p:cNvPr>
          <p:cNvSpPr>
            <a:spLocks noGrp="1"/>
          </p:cNvSpPr>
          <p:nvPr>
            <p:ph type="title"/>
          </p:nvPr>
        </p:nvSpPr>
        <p:spPr/>
        <p:txBody>
          <a:bodyPr/>
          <a:lstStyle/>
          <a:p>
            <a:r>
              <a:rPr lang="en-AU" dirty="0"/>
              <a:t>Orthography – the spelling system</a:t>
            </a:r>
          </a:p>
        </p:txBody>
      </p:sp>
      <p:sp>
        <p:nvSpPr>
          <p:cNvPr id="3" name="Content Placeholder 2">
            <a:extLst>
              <a:ext uri="{FF2B5EF4-FFF2-40B4-BE49-F238E27FC236}">
                <a16:creationId xmlns:a16="http://schemas.microsoft.com/office/drawing/2014/main" id="{AB38420A-A003-2E0A-8B6F-501F47DBC661}"/>
              </a:ext>
            </a:extLst>
          </p:cNvPr>
          <p:cNvSpPr>
            <a:spLocks noGrp="1"/>
          </p:cNvSpPr>
          <p:nvPr>
            <p:ph idx="1"/>
          </p:nvPr>
        </p:nvSpPr>
        <p:spPr/>
        <p:txBody>
          <a:bodyPr/>
          <a:lstStyle/>
          <a:p>
            <a:pPr marL="342900" indent="-342900">
              <a:buFont typeface="Arial" panose="020B0604020202020204" pitchFamily="34" charset="0"/>
              <a:buChar char="•"/>
            </a:pPr>
            <a:r>
              <a:rPr lang="en-AU" dirty="0"/>
              <a:t>Like English, Portuguese is an alphabetic language.</a:t>
            </a:r>
          </a:p>
          <a:p>
            <a:pPr marL="342900" indent="-342900">
              <a:buFont typeface="Arial" panose="020B0604020202020204" pitchFamily="34" charset="0"/>
              <a:buChar char="•"/>
            </a:pPr>
            <a:r>
              <a:rPr lang="en-AU" dirty="0"/>
              <a:t>In alphabetic languages, the sounds in spoken words are represented by letters of the alphabet in written words.</a:t>
            </a:r>
          </a:p>
          <a:p>
            <a:pPr marL="342900" indent="-342900">
              <a:buFont typeface="Arial" panose="020B0604020202020204" pitchFamily="34" charset="0"/>
              <a:buChar char="•"/>
            </a:pPr>
            <a:r>
              <a:rPr lang="en-AU" dirty="0"/>
              <a:t>The letters of the alphabet and the accents are a code for the sounds in speech.</a:t>
            </a:r>
          </a:p>
          <a:p>
            <a:pPr marL="342900" indent="-342900">
              <a:buFont typeface="Arial" panose="020B0604020202020204" pitchFamily="34" charset="0"/>
              <a:buChar char="•"/>
            </a:pPr>
            <a:r>
              <a:rPr lang="en-AU" dirty="0"/>
              <a:t>They can be </a:t>
            </a:r>
            <a:r>
              <a:rPr lang="en-AU" dirty="0">
                <a:solidFill>
                  <a:srgbClr val="FF0000"/>
                </a:solidFill>
              </a:rPr>
              <a:t>decoded </a:t>
            </a:r>
            <a:r>
              <a:rPr lang="en-AU" dirty="0"/>
              <a:t>to read words or they can be </a:t>
            </a:r>
            <a:r>
              <a:rPr lang="en-AU" dirty="0">
                <a:solidFill>
                  <a:srgbClr val="FF0000"/>
                </a:solidFill>
              </a:rPr>
              <a:t>encoded </a:t>
            </a:r>
            <a:r>
              <a:rPr lang="en-AU" dirty="0"/>
              <a:t>to spell words.</a:t>
            </a:r>
          </a:p>
          <a:p>
            <a:pPr marL="342900" indent="-342900">
              <a:buFont typeface="Arial" panose="020B0604020202020204" pitchFamily="34" charset="0"/>
              <a:buChar char="•"/>
            </a:pPr>
            <a:r>
              <a:rPr lang="en-AU" dirty="0"/>
              <a:t>Like English, the spelling of Portuguese words is a function of:</a:t>
            </a:r>
          </a:p>
          <a:p>
            <a:r>
              <a:rPr lang="en-AU" dirty="0"/>
              <a:t>	1. phonemes (individual speech sounds)</a:t>
            </a:r>
          </a:p>
          <a:p>
            <a:r>
              <a:rPr lang="en-AU" dirty="0"/>
              <a:t>	2. syllables (sound based sub-units)</a:t>
            </a:r>
          </a:p>
          <a:p>
            <a:r>
              <a:rPr lang="en-AU" dirty="0"/>
              <a:t>	2. morphemes (meaning based sub-units)</a:t>
            </a:r>
          </a:p>
        </p:txBody>
      </p:sp>
      <p:sp>
        <p:nvSpPr>
          <p:cNvPr id="4" name="Slide Number Placeholder 3">
            <a:extLst>
              <a:ext uri="{FF2B5EF4-FFF2-40B4-BE49-F238E27FC236}">
                <a16:creationId xmlns:a16="http://schemas.microsoft.com/office/drawing/2014/main" id="{B387330B-6872-C1EF-407C-9926DFC94EAA}"/>
              </a:ext>
            </a:extLst>
          </p:cNvPr>
          <p:cNvSpPr>
            <a:spLocks noGrp="1"/>
          </p:cNvSpPr>
          <p:nvPr>
            <p:ph type="sldNum" sz="quarter" idx="10"/>
          </p:nvPr>
        </p:nvSpPr>
        <p:spPr/>
        <p:txBody>
          <a:bodyPr/>
          <a:lstStyle/>
          <a:p>
            <a:fld id="{10A01DC5-1685-4615-8240-15192985C6A2}" type="slidenum">
              <a:rPr lang="en-AU" smtClean="0"/>
              <a:pPr/>
              <a:t>9</a:t>
            </a:fld>
            <a:endParaRPr lang="en-AU" dirty="0"/>
          </a:p>
        </p:txBody>
      </p:sp>
    </p:spTree>
    <p:extLst>
      <p:ext uri="{BB962C8B-B14F-4D97-AF65-F5344CB8AC3E}">
        <p14:creationId xmlns:p14="http://schemas.microsoft.com/office/powerpoint/2010/main" val="815540437"/>
      </p:ext>
    </p:extLst>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emplate>NSWG Corporate</Template>
  <TotalTime>3393</TotalTime>
  <Words>6313</Words>
  <Application>Microsoft Office PowerPoint</Application>
  <PresentationFormat>Widescreen</PresentationFormat>
  <Paragraphs>607</Paragraphs>
  <Slides>52</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52</vt:i4>
      </vt:variant>
    </vt:vector>
  </HeadingPairs>
  <TitlesOfParts>
    <vt:vector size="65" baseType="lpstr">
      <vt:lpstr>Aptos</vt:lpstr>
      <vt:lpstr>Arial</vt:lpstr>
      <vt:lpstr>Calibri</vt:lpstr>
      <vt:lpstr>Courier New</vt:lpstr>
      <vt:lpstr>Franklin Gothic Demi Book</vt:lpstr>
      <vt:lpstr>HelveticaNeueLT Pro 57 Cn</vt:lpstr>
      <vt:lpstr>LFT Etica</vt:lpstr>
      <vt:lpstr>Public Sans SemiBold</vt:lpstr>
      <vt:lpstr>Roboto</vt:lpstr>
      <vt:lpstr>Symbol</vt:lpstr>
      <vt:lpstr>Times New Roman</vt:lpstr>
      <vt:lpstr>Wingdings</vt:lpstr>
      <vt:lpstr>NSWG Corporate</vt:lpstr>
      <vt:lpstr>Curriculum content  for Teacher Preparation and In-Service Professional Development  </vt:lpstr>
      <vt:lpstr>Overview</vt:lpstr>
      <vt:lpstr>PowerPoint Presentation</vt:lpstr>
      <vt:lpstr>The science of reading</vt:lpstr>
      <vt:lpstr>A definition</vt:lpstr>
      <vt:lpstr>Evidence hierarchy</vt:lpstr>
      <vt:lpstr>Why the quality of evidence matters</vt:lpstr>
      <vt:lpstr>The structure of language</vt:lpstr>
      <vt:lpstr>Orthography – the spelling system</vt:lpstr>
      <vt:lpstr>One word, three sub-lexical structures</vt:lpstr>
      <vt:lpstr>Orthography – the spelling system</vt:lpstr>
      <vt:lpstr>Tiny visual differences have dramatic effects</vt:lpstr>
      <vt:lpstr>Syntax – the organising system</vt:lpstr>
      <vt:lpstr>Evidence-based frameworks of reading</vt:lpstr>
      <vt:lpstr>Evidence-based frameworks</vt:lpstr>
      <vt:lpstr>Scientific evidence-based theoretical frameworks or models of reading </vt:lpstr>
      <vt:lpstr>Frameworks are useful because they…</vt:lpstr>
      <vt:lpstr>Simple View of Reading  </vt:lpstr>
      <vt:lpstr>Cognitive Foundations Framework</vt:lpstr>
      <vt:lpstr>Five ‘Big Ideas’ or components of reading</vt:lpstr>
      <vt:lpstr>The SVoR in European Portuguese </vt:lpstr>
      <vt:lpstr>The importance of background knowledge</vt:lpstr>
      <vt:lpstr>A bi-directional relationship</vt:lpstr>
      <vt:lpstr>Effective instruction</vt:lpstr>
      <vt:lpstr>Effective instruction</vt:lpstr>
      <vt:lpstr>The science of learning</vt:lpstr>
      <vt:lpstr>A definition</vt:lpstr>
      <vt:lpstr>Cognitive models of learning</vt:lpstr>
      <vt:lpstr>Key concepts in the Science of Learning</vt:lpstr>
      <vt:lpstr>#1 Cognitive Load</vt:lpstr>
      <vt:lpstr>Cognitive load theory</vt:lpstr>
      <vt:lpstr>#2 Schemas</vt:lpstr>
      <vt:lpstr>Schemas influence cognitive load</vt:lpstr>
      <vt:lpstr>#3 Forgetting curve</vt:lpstr>
      <vt:lpstr>Repetition and retrieval reduce the forgetting curve </vt:lpstr>
      <vt:lpstr>#4 Expertise reversal</vt:lpstr>
      <vt:lpstr>Explicit teaching</vt:lpstr>
      <vt:lpstr>PowerPoint Presentation</vt:lpstr>
      <vt:lpstr>Explicit teaching is effective teaching</vt:lpstr>
      <vt:lpstr>PowerPoint Presentation</vt:lpstr>
      <vt:lpstr>A non-categorical approach</vt:lpstr>
      <vt:lpstr>A non-categorical approach to teaching reading</vt:lpstr>
      <vt:lpstr>Response to Intervention</vt:lpstr>
      <vt:lpstr>How to be sure students are learning: Assessment and progress monitoring</vt:lpstr>
      <vt:lpstr>Modes of assessment</vt:lpstr>
      <vt:lpstr>Assessment decision criteria</vt:lpstr>
      <vt:lpstr>Purpose of assessment determines the type </vt:lpstr>
      <vt:lpstr>Attributes of high-quality assessments</vt:lpstr>
      <vt:lpstr>Planning for teaching and assessment</vt:lpstr>
      <vt:lpstr>Planning for teaching and assessment</vt:lpstr>
      <vt:lpstr>Resources</vt:lpstr>
      <vt:lpstr>Thank you  jennifer.buckingham2@det.nsw.edu.au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CESE in an evidence-informed  public education system 2024</dc:title>
  <dc:creator>Gerard Smith</dc:creator>
  <cp:lastModifiedBy>Jennifer Buckingham</cp:lastModifiedBy>
  <cp:revision>79</cp:revision>
  <cp:lastPrinted>2024-08-21T05:17:41Z</cp:lastPrinted>
  <dcterms:created xsi:type="dcterms:W3CDTF">2024-08-21T01:16:16Z</dcterms:created>
  <dcterms:modified xsi:type="dcterms:W3CDTF">2026-05-03T09:24:18Z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2024-08-21T06:25:28Z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a24dacf7-3b7f-4b10-ab2d-b8d2db2a55ff</vt:lpwstr>
  </property>
  <property fmtid="{D5CDD505-2E9C-101B-9397-08002B2CF9AE}" pid="8" name="MSIP_Label_b603dfd7-d93a-4381-a340-2995d8282205_ContentBits">
    <vt:lpwstr>0</vt:lpwstr>
  </property>
</Properties>
</file>